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7"/>
  </p:notesMasterIdLst>
  <p:sldIdLst>
    <p:sldId id="2147473610" r:id="rId2"/>
    <p:sldId id="2147473611" r:id="rId3"/>
    <p:sldId id="2147473612" r:id="rId4"/>
    <p:sldId id="2147473613" r:id="rId5"/>
    <p:sldId id="2147473614" r:id="rId6"/>
    <p:sldId id="2147473615" r:id="rId7"/>
    <p:sldId id="2147473616" r:id="rId8"/>
    <p:sldId id="2147473617" r:id="rId9"/>
    <p:sldId id="2147473618" r:id="rId10"/>
    <p:sldId id="2147473609" r:id="rId11"/>
    <p:sldId id="2146848465" r:id="rId12"/>
    <p:sldId id="2147473599" r:id="rId13"/>
    <p:sldId id="2146848318" r:id="rId14"/>
    <p:sldId id="2146848451" r:id="rId15"/>
    <p:sldId id="2146848347" r:id="rId16"/>
    <p:sldId id="2146848425" r:id="rId17"/>
    <p:sldId id="2147473601" r:id="rId18"/>
    <p:sldId id="2147473600" r:id="rId19"/>
    <p:sldId id="2147473605" r:id="rId20"/>
    <p:sldId id="2147473591" r:id="rId21"/>
    <p:sldId id="2147473606" r:id="rId22"/>
    <p:sldId id="2147473603" r:id="rId23"/>
    <p:sldId id="2147473604" r:id="rId24"/>
    <p:sldId id="2146848471" r:id="rId25"/>
    <p:sldId id="2820" r:id="rId2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878" y="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3301BB9-2284-4D5A-B6F4-AB7E9AD227B5}" type="datetimeFigureOut">
              <a:rPr lang="en-US" smtClean="0"/>
              <a:t>6/27/2026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2B78FC5-5EC2-4B53-9134-97E6A555A3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98386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FE3B96B-4A52-ACFA-FB57-74E1B5A812A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F02C3DA-DEA9-DD26-9894-046D58AFC1F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0A19B42-9B88-6B4F-67C6-AD30FBAE852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1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7F1760A-383E-9E8A-498D-58AA4D51B39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8B7CFC2-C570-4903-A600-8E2E115C210D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4043448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91F7B55-56B7-ABD5-66F8-B2AC823144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E07791E-C409-7E7C-2173-0C5F8ADDFCF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D082928-D0E6-309F-337E-64350A70BB9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1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3CD1D9B-1DB3-BFA8-4C48-8893E6C5DD6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8B7CFC2-C570-4903-A600-8E2E115C210D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2934858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7BECEE0-BB4C-0602-C44B-D882181E2E2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CAF4B7D-44A8-04ED-4BCF-C7B0279417D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9EB233C-D23B-2C55-8E7B-2BD76D2ED06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1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4E7A262-561A-D259-92FA-8CA4E14A8A8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28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8B7CFC2-C570-4903-A600-8E2E115C210D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28299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5574158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D8A2AC5-716B-8894-39BA-DE123C10DE8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137937D-E1CA-81AE-47E4-C197EE7280F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D0207B9-6071-587C-2F67-BCFD0CD6C2E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1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7591247-A332-5E25-FB63-6075E47B74B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28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8B7CFC2-C570-4903-A600-8E2E115C210D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28299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6986731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1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8B7CFC2-C570-4903-A600-8E2E115C210D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4113590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E644352-ECD8-2E81-0615-C24A8ADE079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819E8C0-E701-2F83-6BF5-EB1E5C6CDC6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743B4C9-6669-E248-3E7F-CE439127AF4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1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A944A4F-2AD8-EF23-3216-8ACBAC23865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28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8B7CFC2-C570-4903-A600-8E2E115C210D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28299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2722671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6F56A1D-B397-7B82-3E6D-073B572C23B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F351C63-1DCC-837E-790D-72518D083DE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FF2FDE6-0DE4-01E9-46CD-6FA48AD1CEA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1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C817C31-539C-2351-D556-381F77B7BA2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28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8B7CFC2-C570-4903-A600-8E2E115C210D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28299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17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6268847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88517FD-82D9-E5DE-FEE0-D9450B4531E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AB4552D-3E92-EB7A-8826-6D09788F645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BE3BA77-70B4-35B3-80DF-470ECCD8DD9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1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3E3D78D-490E-89E5-295C-AC5369D4FEE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28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8B7CFC2-C570-4903-A600-8E2E115C210D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28299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356520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sv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sv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sv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sv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svg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sv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3.svg"/></Relationships>
</file>

<file path=ppt/slideLayouts/_rels/slideLayout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svg"/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3.svg"/></Relationships>
</file>

<file path=ppt/slideLayouts/_rels/slideLayout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svg"/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sv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mblem only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phic 5">
            <a:extLst>
              <a:ext uri="{FF2B5EF4-FFF2-40B4-BE49-F238E27FC236}">
                <a16:creationId xmlns:a16="http://schemas.microsoft.com/office/drawing/2014/main" id="{3A7ABB9F-2C75-0047-B1B9-911166386F1D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3810000" y="1103589"/>
            <a:ext cx="4572000" cy="457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58824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nten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587DF3-0F7A-BB4C-AB3C-D97FFDFB0E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FAD214-935B-7749-BF0B-768D86063C88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423863" y="1600200"/>
            <a:ext cx="3432041" cy="453888"/>
          </a:xfrm>
        </p:spPr>
        <p:txBody>
          <a:bodyPr/>
          <a:lstStyle>
            <a:lvl1pPr>
              <a:lnSpc>
                <a:spcPct val="110000"/>
              </a:lnSpc>
              <a:defRPr sz="1300">
                <a:solidFill>
                  <a:schemeClr val="accent2"/>
                </a:solidFill>
              </a:defRPr>
            </a:lvl1pPr>
            <a:lvl2pPr>
              <a:lnSpc>
                <a:spcPct val="114000"/>
              </a:lnSpc>
              <a:defRPr sz="1600"/>
            </a:lvl2pPr>
            <a:lvl3pPr>
              <a:lnSpc>
                <a:spcPct val="114000"/>
              </a:lnSpc>
              <a:defRPr sz="1400"/>
            </a:lvl3pPr>
            <a:lvl4pPr>
              <a:lnSpc>
                <a:spcPct val="114000"/>
              </a:lnSpc>
              <a:defRPr sz="1400"/>
            </a:lvl4pPr>
            <a:lvl5pPr>
              <a:lnSpc>
                <a:spcPct val="114000"/>
              </a:lnSpc>
              <a:defRPr sz="1400"/>
            </a:lvl5pPr>
          </a:lstStyle>
          <a:p>
            <a:pPr lvl="0"/>
            <a:r>
              <a:rPr lang="en-US"/>
              <a:t>CLICK TO EDIT MASTER TEXT</a:t>
            </a:r>
          </a:p>
        </p:txBody>
      </p:sp>
      <p:pic>
        <p:nvPicPr>
          <p:cNvPr id="8" name="Picture 7" descr="A close up of a sign&#10;&#10;Description automatically generated">
            <a:extLst>
              <a:ext uri="{FF2B5EF4-FFF2-40B4-BE49-F238E27FC236}">
                <a16:creationId xmlns:a16="http://schemas.microsoft.com/office/drawing/2014/main" id="{3F5D35F0-A6FD-8141-9364-759174B88624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r="62237"/>
          <a:stretch/>
        </p:blipFill>
        <p:spPr>
          <a:xfrm>
            <a:off x="369065" y="6188074"/>
            <a:ext cx="494536" cy="471201"/>
          </a:xfrm>
          <a:prstGeom prst="rect">
            <a:avLst/>
          </a:prstGeom>
          <a:noFill/>
        </p:spPr>
      </p:pic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B12097E7-25B9-8845-929D-D6AD3CAC196A}"/>
              </a:ext>
            </a:extLst>
          </p:cNvPr>
          <p:cNvSpPr>
            <a:spLocks noGrp="1"/>
          </p:cNvSpPr>
          <p:nvPr>
            <p:ph sz="half" idx="13" hasCustomPrompt="1"/>
          </p:nvPr>
        </p:nvSpPr>
        <p:spPr>
          <a:xfrm>
            <a:off x="423863" y="2275840"/>
            <a:ext cx="3432041" cy="3759835"/>
          </a:xfrm>
        </p:spPr>
        <p:txBody>
          <a:bodyPr/>
          <a:lstStyle>
            <a:lvl1pPr>
              <a:lnSpc>
                <a:spcPct val="114000"/>
              </a:lnSpc>
              <a:defRPr sz="1300"/>
            </a:lvl1pPr>
            <a:lvl2pPr>
              <a:lnSpc>
                <a:spcPct val="110000"/>
              </a:lnSpc>
              <a:defRPr sz="1600">
                <a:solidFill>
                  <a:schemeClr val="bg1"/>
                </a:solidFill>
              </a:defRPr>
            </a:lvl2pPr>
            <a:lvl3pPr>
              <a:lnSpc>
                <a:spcPct val="110000"/>
              </a:lnSpc>
              <a:defRPr sz="1600">
                <a:solidFill>
                  <a:schemeClr val="bg1"/>
                </a:solidFill>
              </a:defRPr>
            </a:lvl3pPr>
            <a:lvl4pPr>
              <a:lnSpc>
                <a:spcPct val="110000"/>
              </a:lnSpc>
              <a:defRPr sz="1600">
                <a:solidFill>
                  <a:schemeClr val="bg1"/>
                </a:solidFill>
              </a:defRPr>
            </a:lvl4pPr>
            <a:lvl5pPr>
              <a:lnSpc>
                <a:spcPct val="110000"/>
              </a:lnSpc>
              <a:defRPr sz="1600">
                <a:solidFill>
                  <a:schemeClr val="bg1"/>
                </a:solidFill>
              </a:defRPr>
            </a:lvl5pPr>
          </a:lstStyle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0F972C97-6BF9-4F4C-B9E7-D33FD32C1927}"/>
              </a:ext>
            </a:extLst>
          </p:cNvPr>
          <p:cNvSpPr>
            <a:spLocks noGrp="1"/>
          </p:cNvSpPr>
          <p:nvPr>
            <p:ph sz="half" idx="14" hasCustomPrompt="1"/>
          </p:nvPr>
        </p:nvSpPr>
        <p:spPr>
          <a:xfrm>
            <a:off x="4379979" y="1600200"/>
            <a:ext cx="3432041" cy="453888"/>
          </a:xfrm>
        </p:spPr>
        <p:txBody>
          <a:bodyPr/>
          <a:lstStyle>
            <a:lvl1pPr>
              <a:lnSpc>
                <a:spcPct val="110000"/>
              </a:lnSpc>
              <a:defRPr sz="1300">
                <a:solidFill>
                  <a:schemeClr val="accent2"/>
                </a:solidFill>
              </a:defRPr>
            </a:lvl1pPr>
            <a:lvl2pPr>
              <a:lnSpc>
                <a:spcPct val="114000"/>
              </a:lnSpc>
              <a:defRPr sz="1600"/>
            </a:lvl2pPr>
            <a:lvl3pPr>
              <a:lnSpc>
                <a:spcPct val="114000"/>
              </a:lnSpc>
              <a:defRPr sz="1400"/>
            </a:lvl3pPr>
            <a:lvl4pPr>
              <a:lnSpc>
                <a:spcPct val="114000"/>
              </a:lnSpc>
              <a:defRPr sz="1400"/>
            </a:lvl4pPr>
            <a:lvl5pPr>
              <a:lnSpc>
                <a:spcPct val="114000"/>
              </a:lnSpc>
              <a:defRPr sz="1400"/>
            </a:lvl5pPr>
          </a:lstStyle>
          <a:p>
            <a:pPr lvl="0"/>
            <a:r>
              <a:rPr lang="en-US"/>
              <a:t>CLICK TO EDIT MASTER TEXT</a:t>
            </a:r>
          </a:p>
        </p:txBody>
      </p: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E8EC568F-843A-3640-B1EF-2056F22F1820}"/>
              </a:ext>
            </a:extLst>
          </p:cNvPr>
          <p:cNvSpPr>
            <a:spLocks noGrp="1"/>
          </p:cNvSpPr>
          <p:nvPr>
            <p:ph sz="half" idx="15" hasCustomPrompt="1"/>
          </p:nvPr>
        </p:nvSpPr>
        <p:spPr>
          <a:xfrm>
            <a:off x="4379979" y="2275840"/>
            <a:ext cx="3432041" cy="3759835"/>
          </a:xfrm>
        </p:spPr>
        <p:txBody>
          <a:bodyPr/>
          <a:lstStyle>
            <a:lvl1pPr>
              <a:lnSpc>
                <a:spcPct val="114000"/>
              </a:lnSpc>
              <a:defRPr sz="1300"/>
            </a:lvl1pPr>
            <a:lvl2pPr>
              <a:lnSpc>
                <a:spcPct val="110000"/>
              </a:lnSpc>
              <a:defRPr sz="1600">
                <a:solidFill>
                  <a:schemeClr val="bg1"/>
                </a:solidFill>
              </a:defRPr>
            </a:lvl2pPr>
            <a:lvl3pPr>
              <a:lnSpc>
                <a:spcPct val="110000"/>
              </a:lnSpc>
              <a:defRPr sz="1600">
                <a:solidFill>
                  <a:schemeClr val="bg1"/>
                </a:solidFill>
              </a:defRPr>
            </a:lvl3pPr>
            <a:lvl4pPr>
              <a:lnSpc>
                <a:spcPct val="110000"/>
              </a:lnSpc>
              <a:defRPr sz="1600">
                <a:solidFill>
                  <a:schemeClr val="bg1"/>
                </a:solidFill>
              </a:defRPr>
            </a:lvl4pPr>
            <a:lvl5pPr>
              <a:lnSpc>
                <a:spcPct val="110000"/>
              </a:lnSpc>
              <a:defRPr sz="1600">
                <a:solidFill>
                  <a:schemeClr val="bg1"/>
                </a:solidFill>
              </a:defRPr>
            </a:lvl5pPr>
          </a:lstStyle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9" name="Content Placeholder 2">
            <a:extLst>
              <a:ext uri="{FF2B5EF4-FFF2-40B4-BE49-F238E27FC236}">
                <a16:creationId xmlns:a16="http://schemas.microsoft.com/office/drawing/2014/main" id="{6ECD0AAB-AFC2-4A4D-90BF-C7E41ACCC098}"/>
              </a:ext>
            </a:extLst>
          </p:cNvPr>
          <p:cNvSpPr>
            <a:spLocks noGrp="1"/>
          </p:cNvSpPr>
          <p:nvPr>
            <p:ph sz="half" idx="16" hasCustomPrompt="1"/>
          </p:nvPr>
        </p:nvSpPr>
        <p:spPr>
          <a:xfrm>
            <a:off x="8332922" y="1600200"/>
            <a:ext cx="3432041" cy="453888"/>
          </a:xfrm>
        </p:spPr>
        <p:txBody>
          <a:bodyPr/>
          <a:lstStyle>
            <a:lvl1pPr>
              <a:lnSpc>
                <a:spcPct val="110000"/>
              </a:lnSpc>
              <a:defRPr sz="1300">
                <a:solidFill>
                  <a:schemeClr val="accent2"/>
                </a:solidFill>
              </a:defRPr>
            </a:lvl1pPr>
            <a:lvl2pPr>
              <a:lnSpc>
                <a:spcPct val="114000"/>
              </a:lnSpc>
              <a:defRPr sz="1600"/>
            </a:lvl2pPr>
            <a:lvl3pPr>
              <a:lnSpc>
                <a:spcPct val="114000"/>
              </a:lnSpc>
              <a:defRPr sz="1400"/>
            </a:lvl3pPr>
            <a:lvl4pPr>
              <a:lnSpc>
                <a:spcPct val="114000"/>
              </a:lnSpc>
              <a:defRPr sz="1400"/>
            </a:lvl4pPr>
            <a:lvl5pPr>
              <a:lnSpc>
                <a:spcPct val="114000"/>
              </a:lnSpc>
              <a:defRPr sz="1400"/>
            </a:lvl5pPr>
          </a:lstStyle>
          <a:p>
            <a:pPr lvl="0"/>
            <a:r>
              <a:rPr lang="en-US"/>
              <a:t>CLICK TO EDIT MASTER TEXT</a:t>
            </a:r>
          </a:p>
        </p:txBody>
      </p:sp>
      <p:sp>
        <p:nvSpPr>
          <p:cNvPr id="20" name="Content Placeholder 2">
            <a:extLst>
              <a:ext uri="{FF2B5EF4-FFF2-40B4-BE49-F238E27FC236}">
                <a16:creationId xmlns:a16="http://schemas.microsoft.com/office/drawing/2014/main" id="{DD89DB9A-6DEB-3D42-8715-9016729754A1}"/>
              </a:ext>
            </a:extLst>
          </p:cNvPr>
          <p:cNvSpPr>
            <a:spLocks noGrp="1"/>
          </p:cNvSpPr>
          <p:nvPr>
            <p:ph sz="half" idx="17" hasCustomPrompt="1"/>
          </p:nvPr>
        </p:nvSpPr>
        <p:spPr>
          <a:xfrm>
            <a:off x="8332922" y="2275840"/>
            <a:ext cx="3432041" cy="3759835"/>
          </a:xfrm>
        </p:spPr>
        <p:txBody>
          <a:bodyPr/>
          <a:lstStyle>
            <a:lvl1pPr>
              <a:lnSpc>
                <a:spcPct val="114000"/>
              </a:lnSpc>
              <a:defRPr sz="1300"/>
            </a:lvl1pPr>
            <a:lvl2pPr>
              <a:lnSpc>
                <a:spcPct val="110000"/>
              </a:lnSpc>
              <a:defRPr sz="1600">
                <a:solidFill>
                  <a:schemeClr val="bg1"/>
                </a:solidFill>
              </a:defRPr>
            </a:lvl2pPr>
            <a:lvl3pPr>
              <a:lnSpc>
                <a:spcPct val="110000"/>
              </a:lnSpc>
              <a:defRPr sz="1600">
                <a:solidFill>
                  <a:schemeClr val="bg1"/>
                </a:solidFill>
              </a:defRPr>
            </a:lvl3pPr>
            <a:lvl4pPr>
              <a:lnSpc>
                <a:spcPct val="110000"/>
              </a:lnSpc>
              <a:defRPr sz="1600">
                <a:solidFill>
                  <a:schemeClr val="bg1"/>
                </a:solidFill>
              </a:defRPr>
            </a:lvl4pPr>
            <a:lvl5pPr>
              <a:lnSpc>
                <a:spcPct val="110000"/>
              </a:lnSpc>
              <a:defRPr sz="1600">
                <a:solidFill>
                  <a:schemeClr val="bg1"/>
                </a:solidFill>
              </a:defRPr>
            </a:lvl5pPr>
          </a:lstStyle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7256827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onten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587DF3-0F7A-BB4C-AB3C-D97FFDFB0E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FAD214-935B-7749-BF0B-768D86063C88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423864" y="1600200"/>
            <a:ext cx="2557876" cy="453888"/>
          </a:xfrm>
        </p:spPr>
        <p:txBody>
          <a:bodyPr/>
          <a:lstStyle>
            <a:lvl1pPr>
              <a:lnSpc>
                <a:spcPct val="110000"/>
              </a:lnSpc>
              <a:defRPr sz="1400">
                <a:solidFill>
                  <a:schemeClr val="accent2"/>
                </a:solidFill>
              </a:defRPr>
            </a:lvl1pPr>
            <a:lvl2pPr>
              <a:lnSpc>
                <a:spcPct val="114000"/>
              </a:lnSpc>
              <a:defRPr sz="1600"/>
            </a:lvl2pPr>
            <a:lvl3pPr>
              <a:lnSpc>
                <a:spcPct val="114000"/>
              </a:lnSpc>
              <a:defRPr sz="1400"/>
            </a:lvl3pPr>
            <a:lvl4pPr>
              <a:lnSpc>
                <a:spcPct val="114000"/>
              </a:lnSpc>
              <a:defRPr sz="1400"/>
            </a:lvl4pPr>
            <a:lvl5pPr>
              <a:lnSpc>
                <a:spcPct val="114000"/>
              </a:lnSpc>
              <a:defRPr sz="1400"/>
            </a:lvl5pPr>
          </a:lstStyle>
          <a:p>
            <a:pPr lvl="0"/>
            <a:r>
              <a:rPr lang="en-US"/>
              <a:t>CLICK TO EDIT MASTER TEXT</a:t>
            </a:r>
          </a:p>
        </p:txBody>
      </p:sp>
      <p:pic>
        <p:nvPicPr>
          <p:cNvPr id="8" name="Picture 7" descr="A close up of a sign&#10;&#10;Description automatically generated">
            <a:extLst>
              <a:ext uri="{FF2B5EF4-FFF2-40B4-BE49-F238E27FC236}">
                <a16:creationId xmlns:a16="http://schemas.microsoft.com/office/drawing/2014/main" id="{3F5D35F0-A6FD-8141-9364-759174B88624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r="62237"/>
          <a:stretch/>
        </p:blipFill>
        <p:spPr>
          <a:xfrm>
            <a:off x="369065" y="6188074"/>
            <a:ext cx="494536" cy="471201"/>
          </a:xfrm>
          <a:prstGeom prst="rect">
            <a:avLst/>
          </a:prstGeom>
          <a:noFill/>
        </p:spPr>
      </p:pic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B12097E7-25B9-8845-929D-D6AD3CAC196A}"/>
              </a:ext>
            </a:extLst>
          </p:cNvPr>
          <p:cNvSpPr>
            <a:spLocks noGrp="1"/>
          </p:cNvSpPr>
          <p:nvPr>
            <p:ph sz="half" idx="13" hasCustomPrompt="1"/>
          </p:nvPr>
        </p:nvSpPr>
        <p:spPr>
          <a:xfrm>
            <a:off x="423864" y="2275840"/>
            <a:ext cx="2557876" cy="3759835"/>
          </a:xfrm>
        </p:spPr>
        <p:txBody>
          <a:bodyPr/>
          <a:lstStyle>
            <a:lvl1pPr>
              <a:lnSpc>
                <a:spcPct val="114000"/>
              </a:lnSpc>
              <a:defRPr sz="1300"/>
            </a:lvl1pPr>
            <a:lvl2pPr>
              <a:lnSpc>
                <a:spcPct val="110000"/>
              </a:lnSpc>
              <a:defRPr sz="1600">
                <a:solidFill>
                  <a:schemeClr val="bg1"/>
                </a:solidFill>
              </a:defRPr>
            </a:lvl2pPr>
            <a:lvl3pPr>
              <a:lnSpc>
                <a:spcPct val="110000"/>
              </a:lnSpc>
              <a:defRPr sz="1600">
                <a:solidFill>
                  <a:schemeClr val="bg1"/>
                </a:solidFill>
              </a:defRPr>
            </a:lvl3pPr>
            <a:lvl4pPr>
              <a:lnSpc>
                <a:spcPct val="110000"/>
              </a:lnSpc>
              <a:defRPr sz="1600">
                <a:solidFill>
                  <a:schemeClr val="bg1"/>
                </a:solidFill>
              </a:defRPr>
            </a:lvl4pPr>
            <a:lvl5pPr>
              <a:lnSpc>
                <a:spcPct val="110000"/>
              </a:lnSpc>
              <a:defRPr sz="1600">
                <a:solidFill>
                  <a:schemeClr val="bg1"/>
                </a:solidFill>
              </a:defRPr>
            </a:lvl5pPr>
          </a:lstStyle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D584B4E0-1D45-7F4C-8B69-040A643953F9}"/>
              </a:ext>
            </a:extLst>
          </p:cNvPr>
          <p:cNvSpPr>
            <a:spLocks noGrp="1"/>
          </p:cNvSpPr>
          <p:nvPr>
            <p:ph sz="half" idx="14" hasCustomPrompt="1"/>
          </p:nvPr>
        </p:nvSpPr>
        <p:spPr>
          <a:xfrm>
            <a:off x="3276600" y="1600200"/>
            <a:ext cx="2557876" cy="453888"/>
          </a:xfrm>
        </p:spPr>
        <p:txBody>
          <a:bodyPr/>
          <a:lstStyle>
            <a:lvl1pPr>
              <a:lnSpc>
                <a:spcPct val="110000"/>
              </a:lnSpc>
              <a:defRPr sz="1400">
                <a:solidFill>
                  <a:schemeClr val="accent2"/>
                </a:solidFill>
              </a:defRPr>
            </a:lvl1pPr>
            <a:lvl2pPr>
              <a:lnSpc>
                <a:spcPct val="114000"/>
              </a:lnSpc>
              <a:defRPr sz="1600"/>
            </a:lvl2pPr>
            <a:lvl3pPr>
              <a:lnSpc>
                <a:spcPct val="114000"/>
              </a:lnSpc>
              <a:defRPr sz="1400"/>
            </a:lvl3pPr>
            <a:lvl4pPr>
              <a:lnSpc>
                <a:spcPct val="114000"/>
              </a:lnSpc>
              <a:defRPr sz="1400"/>
            </a:lvl4pPr>
            <a:lvl5pPr>
              <a:lnSpc>
                <a:spcPct val="114000"/>
              </a:lnSpc>
              <a:defRPr sz="1400"/>
            </a:lvl5pPr>
          </a:lstStyle>
          <a:p>
            <a:pPr lvl="0"/>
            <a:r>
              <a:rPr lang="en-US"/>
              <a:t>CLICK TO EDIT MASTER TEXT</a:t>
            </a:r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EF605304-DBCD-3748-85C6-A5E16B775F69}"/>
              </a:ext>
            </a:extLst>
          </p:cNvPr>
          <p:cNvSpPr>
            <a:spLocks noGrp="1"/>
          </p:cNvSpPr>
          <p:nvPr>
            <p:ph sz="half" idx="15" hasCustomPrompt="1"/>
          </p:nvPr>
        </p:nvSpPr>
        <p:spPr>
          <a:xfrm>
            <a:off x="3276600" y="2275840"/>
            <a:ext cx="2557876" cy="3759835"/>
          </a:xfrm>
        </p:spPr>
        <p:txBody>
          <a:bodyPr/>
          <a:lstStyle>
            <a:lvl1pPr>
              <a:lnSpc>
                <a:spcPct val="114000"/>
              </a:lnSpc>
              <a:defRPr sz="1300"/>
            </a:lvl1pPr>
            <a:lvl2pPr>
              <a:lnSpc>
                <a:spcPct val="110000"/>
              </a:lnSpc>
              <a:defRPr sz="1600">
                <a:solidFill>
                  <a:schemeClr val="bg1"/>
                </a:solidFill>
              </a:defRPr>
            </a:lvl2pPr>
            <a:lvl3pPr>
              <a:lnSpc>
                <a:spcPct val="110000"/>
              </a:lnSpc>
              <a:defRPr sz="1600">
                <a:solidFill>
                  <a:schemeClr val="bg1"/>
                </a:solidFill>
              </a:defRPr>
            </a:lvl3pPr>
            <a:lvl4pPr>
              <a:lnSpc>
                <a:spcPct val="110000"/>
              </a:lnSpc>
              <a:defRPr sz="1600">
                <a:solidFill>
                  <a:schemeClr val="bg1"/>
                </a:solidFill>
              </a:defRPr>
            </a:lvl4pPr>
            <a:lvl5pPr>
              <a:lnSpc>
                <a:spcPct val="110000"/>
              </a:lnSpc>
              <a:defRPr sz="1600">
                <a:solidFill>
                  <a:schemeClr val="bg1"/>
                </a:solidFill>
              </a:defRPr>
            </a:lvl5pPr>
          </a:lstStyle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2C47CF12-2E39-E641-887C-6F609AC11D46}"/>
              </a:ext>
            </a:extLst>
          </p:cNvPr>
          <p:cNvSpPr>
            <a:spLocks noGrp="1"/>
          </p:cNvSpPr>
          <p:nvPr>
            <p:ph sz="half" idx="16" hasCustomPrompt="1"/>
          </p:nvPr>
        </p:nvSpPr>
        <p:spPr>
          <a:xfrm>
            <a:off x="6096000" y="1600200"/>
            <a:ext cx="2557876" cy="453888"/>
          </a:xfrm>
        </p:spPr>
        <p:txBody>
          <a:bodyPr/>
          <a:lstStyle>
            <a:lvl1pPr>
              <a:lnSpc>
                <a:spcPct val="110000"/>
              </a:lnSpc>
              <a:defRPr sz="1400">
                <a:solidFill>
                  <a:schemeClr val="accent2"/>
                </a:solidFill>
              </a:defRPr>
            </a:lvl1pPr>
            <a:lvl2pPr>
              <a:lnSpc>
                <a:spcPct val="114000"/>
              </a:lnSpc>
              <a:defRPr sz="1600"/>
            </a:lvl2pPr>
            <a:lvl3pPr>
              <a:lnSpc>
                <a:spcPct val="114000"/>
              </a:lnSpc>
              <a:defRPr sz="1400"/>
            </a:lvl3pPr>
            <a:lvl4pPr>
              <a:lnSpc>
                <a:spcPct val="114000"/>
              </a:lnSpc>
              <a:defRPr sz="1400"/>
            </a:lvl4pPr>
            <a:lvl5pPr>
              <a:lnSpc>
                <a:spcPct val="114000"/>
              </a:lnSpc>
              <a:defRPr sz="1400"/>
            </a:lvl5pPr>
          </a:lstStyle>
          <a:p>
            <a:pPr lvl="0"/>
            <a:r>
              <a:rPr lang="en-US"/>
              <a:t>CLICK TO EDIT MASTER TEXT</a:t>
            </a:r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79D94CEF-1056-8242-A962-7A37EEC93484}"/>
              </a:ext>
            </a:extLst>
          </p:cNvPr>
          <p:cNvSpPr>
            <a:spLocks noGrp="1"/>
          </p:cNvSpPr>
          <p:nvPr>
            <p:ph sz="half" idx="17" hasCustomPrompt="1"/>
          </p:nvPr>
        </p:nvSpPr>
        <p:spPr>
          <a:xfrm>
            <a:off x="6096000" y="2275840"/>
            <a:ext cx="2557876" cy="3759835"/>
          </a:xfrm>
        </p:spPr>
        <p:txBody>
          <a:bodyPr/>
          <a:lstStyle>
            <a:lvl1pPr>
              <a:lnSpc>
                <a:spcPct val="114000"/>
              </a:lnSpc>
              <a:defRPr sz="1300"/>
            </a:lvl1pPr>
            <a:lvl2pPr>
              <a:lnSpc>
                <a:spcPct val="110000"/>
              </a:lnSpc>
              <a:defRPr sz="1600">
                <a:solidFill>
                  <a:schemeClr val="bg1"/>
                </a:solidFill>
              </a:defRPr>
            </a:lvl2pPr>
            <a:lvl3pPr>
              <a:lnSpc>
                <a:spcPct val="110000"/>
              </a:lnSpc>
              <a:defRPr sz="1600">
                <a:solidFill>
                  <a:schemeClr val="bg1"/>
                </a:solidFill>
              </a:defRPr>
            </a:lvl3pPr>
            <a:lvl4pPr>
              <a:lnSpc>
                <a:spcPct val="110000"/>
              </a:lnSpc>
              <a:defRPr sz="1600">
                <a:solidFill>
                  <a:schemeClr val="bg1"/>
                </a:solidFill>
              </a:defRPr>
            </a:lvl4pPr>
            <a:lvl5pPr>
              <a:lnSpc>
                <a:spcPct val="110000"/>
              </a:lnSpc>
              <a:defRPr sz="1600">
                <a:solidFill>
                  <a:schemeClr val="bg1"/>
                </a:solidFill>
              </a:defRPr>
            </a:lvl5pPr>
          </a:lstStyle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78BBF703-53D6-0B4A-9C09-3F32B97C3218}"/>
              </a:ext>
            </a:extLst>
          </p:cNvPr>
          <p:cNvSpPr>
            <a:spLocks noGrp="1"/>
          </p:cNvSpPr>
          <p:nvPr>
            <p:ph sz="half" idx="18" hasCustomPrompt="1"/>
          </p:nvPr>
        </p:nvSpPr>
        <p:spPr>
          <a:xfrm>
            <a:off x="8915400" y="1600200"/>
            <a:ext cx="2557876" cy="453888"/>
          </a:xfrm>
        </p:spPr>
        <p:txBody>
          <a:bodyPr/>
          <a:lstStyle>
            <a:lvl1pPr>
              <a:lnSpc>
                <a:spcPct val="110000"/>
              </a:lnSpc>
              <a:defRPr sz="1400">
                <a:solidFill>
                  <a:schemeClr val="accent2"/>
                </a:solidFill>
              </a:defRPr>
            </a:lvl1pPr>
            <a:lvl2pPr>
              <a:lnSpc>
                <a:spcPct val="114000"/>
              </a:lnSpc>
              <a:defRPr sz="1600"/>
            </a:lvl2pPr>
            <a:lvl3pPr>
              <a:lnSpc>
                <a:spcPct val="114000"/>
              </a:lnSpc>
              <a:defRPr sz="1400"/>
            </a:lvl3pPr>
            <a:lvl4pPr>
              <a:lnSpc>
                <a:spcPct val="114000"/>
              </a:lnSpc>
              <a:defRPr sz="1400"/>
            </a:lvl4pPr>
            <a:lvl5pPr>
              <a:lnSpc>
                <a:spcPct val="114000"/>
              </a:lnSpc>
              <a:defRPr sz="1400"/>
            </a:lvl5pPr>
          </a:lstStyle>
          <a:p>
            <a:pPr lvl="0"/>
            <a:r>
              <a:rPr lang="en-US"/>
              <a:t>CLICK TO EDIT MASTER TEXT</a:t>
            </a:r>
          </a:p>
        </p:txBody>
      </p:sp>
      <p:sp>
        <p:nvSpPr>
          <p:cNvPr id="22" name="Content Placeholder 2">
            <a:extLst>
              <a:ext uri="{FF2B5EF4-FFF2-40B4-BE49-F238E27FC236}">
                <a16:creationId xmlns:a16="http://schemas.microsoft.com/office/drawing/2014/main" id="{F41794F8-3551-B348-A439-E14CD5D02352}"/>
              </a:ext>
            </a:extLst>
          </p:cNvPr>
          <p:cNvSpPr>
            <a:spLocks noGrp="1"/>
          </p:cNvSpPr>
          <p:nvPr>
            <p:ph sz="half" idx="19" hasCustomPrompt="1"/>
          </p:nvPr>
        </p:nvSpPr>
        <p:spPr>
          <a:xfrm>
            <a:off x="8915400" y="2275840"/>
            <a:ext cx="2557876" cy="3759835"/>
          </a:xfrm>
        </p:spPr>
        <p:txBody>
          <a:bodyPr/>
          <a:lstStyle>
            <a:lvl1pPr>
              <a:lnSpc>
                <a:spcPct val="114000"/>
              </a:lnSpc>
              <a:defRPr sz="1300"/>
            </a:lvl1pPr>
            <a:lvl2pPr>
              <a:lnSpc>
                <a:spcPct val="110000"/>
              </a:lnSpc>
              <a:defRPr sz="1600">
                <a:solidFill>
                  <a:schemeClr val="bg1"/>
                </a:solidFill>
              </a:defRPr>
            </a:lvl2pPr>
            <a:lvl3pPr>
              <a:lnSpc>
                <a:spcPct val="110000"/>
              </a:lnSpc>
              <a:defRPr sz="1600">
                <a:solidFill>
                  <a:schemeClr val="bg1"/>
                </a:solidFill>
              </a:defRPr>
            </a:lvl3pPr>
            <a:lvl4pPr>
              <a:lnSpc>
                <a:spcPct val="110000"/>
              </a:lnSpc>
              <a:defRPr sz="1600">
                <a:solidFill>
                  <a:schemeClr val="bg1"/>
                </a:solidFill>
              </a:defRPr>
            </a:lvl4pPr>
            <a:lvl5pPr>
              <a:lnSpc>
                <a:spcPct val="110000"/>
              </a:lnSpc>
              <a:defRPr sz="1600">
                <a:solidFill>
                  <a:schemeClr val="bg1"/>
                </a:solidFill>
              </a:defRPr>
            </a:lvl5pPr>
          </a:lstStyle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20161740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008527-6C2B-6247-9837-1856F62CDD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pic>
        <p:nvPicPr>
          <p:cNvPr id="6" name="Picture 5" descr="A close up of a sign&#10;&#10;Description automatically generated">
            <a:extLst>
              <a:ext uri="{FF2B5EF4-FFF2-40B4-BE49-F238E27FC236}">
                <a16:creationId xmlns:a16="http://schemas.microsoft.com/office/drawing/2014/main" id="{B9167EF6-A93D-2543-B241-EE0111CCAC64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r="62237"/>
          <a:stretch/>
        </p:blipFill>
        <p:spPr>
          <a:xfrm>
            <a:off x="369065" y="6188074"/>
            <a:ext cx="494536" cy="471201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03302703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close up of a sign&#10;&#10;Description automatically generated">
            <a:extLst>
              <a:ext uri="{FF2B5EF4-FFF2-40B4-BE49-F238E27FC236}">
                <a16:creationId xmlns:a16="http://schemas.microsoft.com/office/drawing/2014/main" id="{2090C932-B62F-914B-BC4D-AE7D66916732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r="62237"/>
          <a:stretch/>
        </p:blipFill>
        <p:spPr>
          <a:xfrm>
            <a:off x="369065" y="6188074"/>
            <a:ext cx="494536" cy="471201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72783034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587DF3-0F7A-BB4C-AB3C-D97FFDFB0E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FAD214-935B-7749-BF0B-768D86063C8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23863" y="1600199"/>
            <a:ext cx="5166360" cy="4435475"/>
          </a:xfrm>
        </p:spPr>
        <p:txBody>
          <a:bodyPr/>
          <a:lstStyle>
            <a:lvl1pPr>
              <a:lnSpc>
                <a:spcPct val="110000"/>
              </a:lnSpc>
              <a:defRPr sz="2000">
                <a:solidFill>
                  <a:schemeClr val="bg1"/>
                </a:solidFill>
              </a:defRPr>
            </a:lvl1pPr>
            <a:lvl2pPr>
              <a:lnSpc>
                <a:spcPct val="110000"/>
              </a:lnSpc>
              <a:defRPr sz="2000">
                <a:solidFill>
                  <a:schemeClr val="bg1"/>
                </a:solidFill>
              </a:defRPr>
            </a:lvl2pPr>
            <a:lvl3pPr>
              <a:lnSpc>
                <a:spcPct val="110000"/>
              </a:lnSpc>
              <a:defRPr sz="2000">
                <a:solidFill>
                  <a:schemeClr val="bg1"/>
                </a:solidFill>
              </a:defRPr>
            </a:lvl3pPr>
            <a:lvl4pPr>
              <a:lnSpc>
                <a:spcPct val="110000"/>
              </a:lnSpc>
              <a:defRPr sz="2000">
                <a:solidFill>
                  <a:schemeClr val="bg1"/>
                </a:solidFill>
              </a:defRPr>
            </a:lvl4pPr>
            <a:lvl5pPr>
              <a:lnSpc>
                <a:spcPct val="110000"/>
              </a:lnSpc>
              <a:defRPr sz="20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4255422-43FB-194B-85E8-F8436E39DDC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096000" y="1600201"/>
            <a:ext cx="5166360" cy="3448878"/>
          </a:xfrm>
        </p:spPr>
        <p:txBody>
          <a:bodyPr/>
          <a:lstStyle>
            <a:lvl1pPr>
              <a:lnSpc>
                <a:spcPct val="110000"/>
              </a:lnSpc>
              <a:defRPr sz="2000">
                <a:solidFill>
                  <a:schemeClr val="bg1"/>
                </a:solidFill>
              </a:defRPr>
            </a:lvl1pPr>
            <a:lvl2pPr>
              <a:lnSpc>
                <a:spcPct val="110000"/>
              </a:lnSpc>
              <a:defRPr sz="2000">
                <a:solidFill>
                  <a:schemeClr val="bg1"/>
                </a:solidFill>
              </a:defRPr>
            </a:lvl2pPr>
            <a:lvl3pPr>
              <a:lnSpc>
                <a:spcPct val="110000"/>
              </a:lnSpc>
              <a:defRPr sz="2000">
                <a:solidFill>
                  <a:schemeClr val="bg1"/>
                </a:solidFill>
              </a:defRPr>
            </a:lvl3pPr>
            <a:lvl4pPr>
              <a:lnSpc>
                <a:spcPct val="110000"/>
              </a:lnSpc>
              <a:defRPr sz="2000">
                <a:solidFill>
                  <a:schemeClr val="bg1"/>
                </a:solidFill>
              </a:defRPr>
            </a:lvl4pPr>
            <a:lvl5pPr>
              <a:lnSpc>
                <a:spcPct val="110000"/>
              </a:lnSpc>
              <a:defRPr sz="20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8" name="Picture 7" descr="A close up of a sign&#10;&#10;Description automatically generated">
            <a:extLst>
              <a:ext uri="{FF2B5EF4-FFF2-40B4-BE49-F238E27FC236}">
                <a16:creationId xmlns:a16="http://schemas.microsoft.com/office/drawing/2014/main" id="{3F5D35F0-A6FD-8141-9364-759174B88624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r="62237"/>
          <a:stretch/>
        </p:blipFill>
        <p:spPr>
          <a:xfrm>
            <a:off x="369065" y="6188074"/>
            <a:ext cx="494536" cy="471201"/>
          </a:xfrm>
          <a:prstGeom prst="rect">
            <a:avLst/>
          </a:prstGeom>
          <a:noFill/>
        </p:spPr>
      </p:pic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D2A95606-80F0-B145-8C9E-6F641430B46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096000" y="5300870"/>
            <a:ext cx="5181600" cy="734805"/>
          </a:xfrm>
        </p:spPr>
        <p:txBody>
          <a:bodyPr/>
          <a:lstStyle>
            <a:lvl1pPr>
              <a:defRPr sz="1400">
                <a:solidFill>
                  <a:schemeClr val="bg1"/>
                </a:solidFill>
              </a:defRPr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04583146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Pictur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9C2D432-1D55-CC48-BC16-EFAB7BF6B2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61ADE5DC-7D63-DF48-9E5C-D85B8F0CA549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8" name="Picture 7" descr="A close up of a sign&#10;&#10;Description automatically generated">
            <a:extLst>
              <a:ext uri="{FF2B5EF4-FFF2-40B4-BE49-F238E27FC236}">
                <a16:creationId xmlns:a16="http://schemas.microsoft.com/office/drawing/2014/main" id="{DCDB488C-E165-D147-B1F5-B55A82097E1B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r="62237"/>
          <a:stretch/>
        </p:blipFill>
        <p:spPr>
          <a:xfrm>
            <a:off x="369065" y="6188074"/>
            <a:ext cx="494536" cy="471201"/>
          </a:xfrm>
          <a:prstGeom prst="rect">
            <a:avLst/>
          </a:prstGeom>
          <a:noFill/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B4131784-3267-9C4E-9818-D1EC22730A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lnSpc>
                <a:spcPct val="100000"/>
              </a:lnSpc>
              <a:defRPr sz="28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4A47754-3053-5E40-89D5-4F7DB0BC2F6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23862" y="1600200"/>
            <a:ext cx="4892040" cy="443547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22767767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9C2D432-1D55-CC48-BC16-EFAB7BF6B2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61ADE5DC-7D63-DF48-9E5C-D85B8F0CA549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8" name="Picture 7" descr="A close up of a sign&#10;&#10;Description automatically generated">
            <a:extLst>
              <a:ext uri="{FF2B5EF4-FFF2-40B4-BE49-F238E27FC236}">
                <a16:creationId xmlns:a16="http://schemas.microsoft.com/office/drawing/2014/main" id="{DCDB488C-E165-D147-B1F5-B55A82097E1B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r="62237"/>
          <a:stretch/>
        </p:blipFill>
        <p:spPr>
          <a:xfrm>
            <a:off x="369065" y="6188074"/>
            <a:ext cx="494536" cy="471201"/>
          </a:xfrm>
          <a:prstGeom prst="rect">
            <a:avLst/>
          </a:prstGeom>
          <a:noFill/>
        </p:spPr>
      </p:pic>
      <p:sp>
        <p:nvSpPr>
          <p:cNvPr id="9" name="Title 8">
            <a:extLst>
              <a:ext uri="{FF2B5EF4-FFF2-40B4-BE49-F238E27FC236}">
                <a16:creationId xmlns:a16="http://schemas.microsoft.com/office/drawing/2014/main" id="{8B94699D-80A6-8D45-93C1-60C66F897E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3070" y="1600200"/>
            <a:ext cx="4892642" cy="3647661"/>
          </a:xfrm>
        </p:spPr>
        <p:txBody>
          <a:bodyPr anchor="ctr" anchorCtr="0"/>
          <a:lstStyle>
            <a:lvl1pPr>
              <a:lnSpc>
                <a:spcPct val="100000"/>
              </a:lnSpc>
              <a:defRPr sz="3600">
                <a:solidFill>
                  <a:schemeClr val="accent2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EC918B1B-9ADB-9747-AD2E-544BF60CA8A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23863" y="457200"/>
            <a:ext cx="4893861" cy="1143000"/>
          </a:xfrm>
        </p:spPr>
        <p:txBody>
          <a:bodyPr/>
          <a:lstStyle>
            <a:lvl1pPr>
              <a:defRPr sz="1400">
                <a:solidFill>
                  <a:schemeClr val="bg2"/>
                </a:solidFill>
              </a:defRPr>
            </a:lvl1pPr>
            <a:lvl2pPr>
              <a:defRPr sz="1400">
                <a:solidFill>
                  <a:schemeClr val="bg2"/>
                </a:solidFill>
              </a:defRPr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96355174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_Y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icture Placeholder 18">
            <a:extLst>
              <a:ext uri="{FF2B5EF4-FFF2-40B4-BE49-F238E27FC236}">
                <a16:creationId xmlns:a16="http://schemas.microsoft.com/office/drawing/2014/main" id="{32F146D1-959D-114E-A46D-D04F93BF964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410201" y="1"/>
            <a:ext cx="6781800" cy="6858000"/>
          </a:xfrm>
          <a:custGeom>
            <a:avLst/>
            <a:gdLst>
              <a:gd name="connsiteX0" fmla="*/ 6781799 w 6781800"/>
              <a:gd name="connsiteY0" fmla="*/ 0 h 6858000"/>
              <a:gd name="connsiteX1" fmla="*/ 6781800 w 6781800"/>
              <a:gd name="connsiteY1" fmla="*/ 0 h 6858000"/>
              <a:gd name="connsiteX2" fmla="*/ 6781800 w 6781800"/>
              <a:gd name="connsiteY2" fmla="*/ 6858000 h 6858000"/>
              <a:gd name="connsiteX3" fmla="*/ 0 w 6781800"/>
              <a:gd name="connsiteY3" fmla="*/ 6858000 h 6858000"/>
              <a:gd name="connsiteX4" fmla="*/ 0 w 6781800"/>
              <a:gd name="connsiteY4" fmla="*/ 6857999 h 6858000"/>
              <a:gd name="connsiteX5" fmla="*/ 3521073 w 6781800"/>
              <a:gd name="connsiteY5" fmla="*/ 6857999 h 6858000"/>
              <a:gd name="connsiteX6" fmla="*/ 92966 w 6781800"/>
              <a:gd name="connsiteY6" fmla="*/ 3429001 h 6858000"/>
              <a:gd name="connsiteX7" fmla="*/ 3521074 w 6781800"/>
              <a:gd name="connsiteY7" fmla="*/ 1 h 6858000"/>
              <a:gd name="connsiteX8" fmla="*/ 3521074 w 6781800"/>
              <a:gd name="connsiteY8" fmla="*/ 6857999 h 6858000"/>
              <a:gd name="connsiteX9" fmla="*/ 3521075 w 6781800"/>
              <a:gd name="connsiteY9" fmla="*/ 1 h 6858000"/>
              <a:gd name="connsiteX10" fmla="*/ 6781799 w 6781800"/>
              <a:gd name="connsiteY10" fmla="*/ 1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6781800" h="6858000">
                <a:moveTo>
                  <a:pt x="6781799" y="0"/>
                </a:moveTo>
                <a:lnTo>
                  <a:pt x="6781800" y="0"/>
                </a:lnTo>
                <a:lnTo>
                  <a:pt x="6781800" y="6858000"/>
                </a:lnTo>
                <a:lnTo>
                  <a:pt x="0" y="6858000"/>
                </a:lnTo>
                <a:lnTo>
                  <a:pt x="0" y="6857999"/>
                </a:lnTo>
                <a:lnTo>
                  <a:pt x="3521073" y="6857999"/>
                </a:lnTo>
                <a:lnTo>
                  <a:pt x="92966" y="3429001"/>
                </a:lnTo>
                <a:lnTo>
                  <a:pt x="3521074" y="1"/>
                </a:lnTo>
                <a:lnTo>
                  <a:pt x="3521074" y="6857999"/>
                </a:lnTo>
                <a:lnTo>
                  <a:pt x="3521075" y="1"/>
                </a:lnTo>
                <a:lnTo>
                  <a:pt x="6781799" y="1"/>
                </a:lnTo>
                <a:close/>
              </a:path>
            </a:pathLst>
          </a:custGeom>
          <a:solidFill>
            <a:schemeClr val="bg1"/>
          </a:solidFill>
        </p:spPr>
        <p:txBody>
          <a:bodyPr wrap="square" anchor="ctr" anchorCtr="1">
            <a:no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9C2D432-1D55-CC48-BC16-EFAB7BF6B2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61ADE5DC-7D63-DF48-9E5C-D85B8F0CA549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8" name="Picture 7" descr="A close up of a sign&#10;&#10;Description automatically generated">
            <a:extLst>
              <a:ext uri="{FF2B5EF4-FFF2-40B4-BE49-F238E27FC236}">
                <a16:creationId xmlns:a16="http://schemas.microsoft.com/office/drawing/2014/main" id="{DCDB488C-E165-D147-B1F5-B55A82097E1B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r="62237"/>
          <a:stretch/>
        </p:blipFill>
        <p:spPr>
          <a:xfrm>
            <a:off x="369065" y="6188074"/>
            <a:ext cx="494536" cy="471201"/>
          </a:xfrm>
          <a:prstGeom prst="rect">
            <a:avLst/>
          </a:prstGeom>
          <a:noFill/>
        </p:spPr>
      </p:pic>
      <p:sp>
        <p:nvSpPr>
          <p:cNvPr id="9" name="Title 8">
            <a:extLst>
              <a:ext uri="{FF2B5EF4-FFF2-40B4-BE49-F238E27FC236}">
                <a16:creationId xmlns:a16="http://schemas.microsoft.com/office/drawing/2014/main" id="{8B94699D-80A6-8D45-93C1-60C66F897E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3070" y="1600200"/>
            <a:ext cx="4892642" cy="3647661"/>
          </a:xfrm>
        </p:spPr>
        <p:txBody>
          <a:bodyPr anchor="ctr" anchorCtr="0"/>
          <a:lstStyle>
            <a:lvl1pPr>
              <a:lnSpc>
                <a:spcPct val="100000"/>
              </a:lnSpc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EC918B1B-9ADB-9747-AD2E-544BF60CA8A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23863" y="457200"/>
            <a:ext cx="4893861" cy="1143000"/>
          </a:xfrm>
        </p:spPr>
        <p:txBody>
          <a:bodyPr/>
          <a:lstStyle>
            <a:lvl1pPr>
              <a:defRPr sz="1400">
                <a:solidFill>
                  <a:schemeClr val="accent1"/>
                </a:solidFill>
              </a:defRPr>
            </a:lvl1pPr>
            <a:lvl2pPr>
              <a:defRPr sz="1400">
                <a:solidFill>
                  <a:schemeClr val="accent1"/>
                </a:solidFill>
              </a:defRPr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17951603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_R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icture Placeholder 18">
            <a:extLst>
              <a:ext uri="{FF2B5EF4-FFF2-40B4-BE49-F238E27FC236}">
                <a16:creationId xmlns:a16="http://schemas.microsoft.com/office/drawing/2014/main" id="{32F146D1-959D-114E-A46D-D04F93BF964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410201" y="1"/>
            <a:ext cx="6781800" cy="6858000"/>
          </a:xfrm>
          <a:custGeom>
            <a:avLst/>
            <a:gdLst>
              <a:gd name="connsiteX0" fmla="*/ 6781799 w 6781800"/>
              <a:gd name="connsiteY0" fmla="*/ 0 h 6858000"/>
              <a:gd name="connsiteX1" fmla="*/ 6781800 w 6781800"/>
              <a:gd name="connsiteY1" fmla="*/ 0 h 6858000"/>
              <a:gd name="connsiteX2" fmla="*/ 6781800 w 6781800"/>
              <a:gd name="connsiteY2" fmla="*/ 6858000 h 6858000"/>
              <a:gd name="connsiteX3" fmla="*/ 0 w 6781800"/>
              <a:gd name="connsiteY3" fmla="*/ 6858000 h 6858000"/>
              <a:gd name="connsiteX4" fmla="*/ 0 w 6781800"/>
              <a:gd name="connsiteY4" fmla="*/ 6857999 h 6858000"/>
              <a:gd name="connsiteX5" fmla="*/ 3521073 w 6781800"/>
              <a:gd name="connsiteY5" fmla="*/ 6857999 h 6858000"/>
              <a:gd name="connsiteX6" fmla="*/ 92966 w 6781800"/>
              <a:gd name="connsiteY6" fmla="*/ 3429001 h 6858000"/>
              <a:gd name="connsiteX7" fmla="*/ 3521074 w 6781800"/>
              <a:gd name="connsiteY7" fmla="*/ 1 h 6858000"/>
              <a:gd name="connsiteX8" fmla="*/ 3521074 w 6781800"/>
              <a:gd name="connsiteY8" fmla="*/ 6857999 h 6858000"/>
              <a:gd name="connsiteX9" fmla="*/ 3521075 w 6781800"/>
              <a:gd name="connsiteY9" fmla="*/ 1 h 6858000"/>
              <a:gd name="connsiteX10" fmla="*/ 6781799 w 6781800"/>
              <a:gd name="connsiteY10" fmla="*/ 1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6781800" h="6858000">
                <a:moveTo>
                  <a:pt x="6781799" y="0"/>
                </a:moveTo>
                <a:lnTo>
                  <a:pt x="6781800" y="0"/>
                </a:lnTo>
                <a:lnTo>
                  <a:pt x="6781800" y="6858000"/>
                </a:lnTo>
                <a:lnTo>
                  <a:pt x="0" y="6858000"/>
                </a:lnTo>
                <a:lnTo>
                  <a:pt x="0" y="6857999"/>
                </a:lnTo>
                <a:lnTo>
                  <a:pt x="3521073" y="6857999"/>
                </a:lnTo>
                <a:lnTo>
                  <a:pt x="92966" y="3429001"/>
                </a:lnTo>
                <a:lnTo>
                  <a:pt x="3521074" y="1"/>
                </a:lnTo>
                <a:lnTo>
                  <a:pt x="3521074" y="6857999"/>
                </a:lnTo>
                <a:lnTo>
                  <a:pt x="3521075" y="1"/>
                </a:lnTo>
                <a:lnTo>
                  <a:pt x="6781799" y="1"/>
                </a:lnTo>
                <a:close/>
              </a:path>
            </a:pathLst>
          </a:custGeom>
          <a:solidFill>
            <a:schemeClr val="bg1"/>
          </a:solidFill>
        </p:spPr>
        <p:txBody>
          <a:bodyPr wrap="square" anchor="ctr" anchorCtr="1">
            <a:no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9C2D432-1D55-CC48-BC16-EFAB7BF6B2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61ADE5DC-7D63-DF48-9E5C-D85B8F0CA549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8" name="Picture 7" descr="A close up of a sign&#10;&#10;Description automatically generated">
            <a:extLst>
              <a:ext uri="{FF2B5EF4-FFF2-40B4-BE49-F238E27FC236}">
                <a16:creationId xmlns:a16="http://schemas.microsoft.com/office/drawing/2014/main" id="{DCDB488C-E165-D147-B1F5-B55A82097E1B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r="62237"/>
          <a:stretch/>
        </p:blipFill>
        <p:spPr>
          <a:xfrm>
            <a:off x="369065" y="6188074"/>
            <a:ext cx="494536" cy="471201"/>
          </a:xfrm>
          <a:prstGeom prst="rect">
            <a:avLst/>
          </a:prstGeom>
          <a:noFill/>
        </p:spPr>
      </p:pic>
      <p:sp>
        <p:nvSpPr>
          <p:cNvPr id="9" name="Title 8">
            <a:extLst>
              <a:ext uri="{FF2B5EF4-FFF2-40B4-BE49-F238E27FC236}">
                <a16:creationId xmlns:a16="http://schemas.microsoft.com/office/drawing/2014/main" id="{8B94699D-80A6-8D45-93C1-60C66F897E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3070" y="1600200"/>
            <a:ext cx="4892642" cy="3647661"/>
          </a:xfrm>
        </p:spPr>
        <p:txBody>
          <a:bodyPr anchor="ctr" anchorCtr="0"/>
          <a:lstStyle>
            <a:lvl1pPr>
              <a:lnSpc>
                <a:spcPct val="100000"/>
              </a:lnSpc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EC918B1B-9ADB-9747-AD2E-544BF60CA8A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23863" y="457200"/>
            <a:ext cx="4893861" cy="1143000"/>
          </a:xfrm>
        </p:spPr>
        <p:txBody>
          <a:bodyPr/>
          <a:lstStyle>
            <a:lvl1pPr>
              <a:defRPr sz="1400">
                <a:solidFill>
                  <a:schemeClr val="accent1"/>
                </a:solidFill>
              </a:defRPr>
            </a:lvl1pPr>
            <a:lvl2pPr>
              <a:defRPr sz="1400">
                <a:solidFill>
                  <a:schemeClr val="accent1"/>
                </a:solidFill>
              </a:defRPr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12895705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F7E96C-0A7D-F64E-BCB7-2347B8578FE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03120" y="2473325"/>
            <a:ext cx="9593263" cy="1409563"/>
          </a:xfrm>
        </p:spPr>
        <p:txBody>
          <a:bodyPr anchor="ctr" anchorCtr="0"/>
          <a:lstStyle>
            <a:lvl1pPr algn="l">
              <a:lnSpc>
                <a:spcPct val="100000"/>
              </a:lnSpc>
              <a:defRPr sz="5400">
                <a:solidFill>
                  <a:schemeClr val="accent3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88E38B81-F31B-034F-BD43-2965B3978D20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2103120" y="5056188"/>
            <a:ext cx="3992880" cy="979487"/>
          </a:xfrm>
        </p:spPr>
        <p:txBody>
          <a:bodyPr/>
          <a:lstStyle>
            <a:lvl1pPr>
              <a:defRPr sz="1600">
                <a:solidFill>
                  <a:schemeClr val="bg1"/>
                </a:solidFill>
              </a:defRPr>
            </a:lvl1pPr>
            <a:lvl2pPr>
              <a:defRPr sz="1600">
                <a:solidFill>
                  <a:schemeClr val="accent3"/>
                </a:solidFill>
              </a:defRPr>
            </a:lvl2pPr>
            <a:lvl3pPr>
              <a:defRPr sz="16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pic>
        <p:nvPicPr>
          <p:cNvPr id="16" name="Graphic 15">
            <a:extLst>
              <a:ext uri="{FF2B5EF4-FFF2-40B4-BE49-F238E27FC236}">
                <a16:creationId xmlns:a16="http://schemas.microsoft.com/office/drawing/2014/main" id="{28FA75DF-F11E-4F4C-A0FE-DD668F1FF584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0" y="0"/>
            <a:ext cx="5008879" cy="23317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7086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F7E96C-0A7D-F64E-BCB7-2347B8578FE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03120" y="2468880"/>
            <a:ext cx="8382646" cy="2555875"/>
          </a:xfrm>
        </p:spPr>
        <p:txBody>
          <a:bodyPr anchor="t" anchorCtr="0"/>
          <a:lstStyle>
            <a:lvl1pPr algn="l">
              <a:lnSpc>
                <a:spcPct val="100000"/>
              </a:lnSpc>
              <a:defRPr sz="4800">
                <a:solidFill>
                  <a:schemeClr val="accent2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30F015C-1315-1E44-AE22-1354372E0C9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103120" y="5029200"/>
            <a:ext cx="3924300" cy="1006475"/>
          </a:xfrm>
          <a:prstGeom prst="rect">
            <a:avLst/>
          </a:prstGeom>
        </p:spPr>
        <p:txBody>
          <a:bodyPr lIns="0" tIns="0" rIns="0" bIns="0"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31855C22-8691-3246-82BA-7D95F02094BC}" type="datetime4">
              <a:rPr lang="en-US" smtClean="0"/>
              <a:t>June 27, 2026</a:t>
            </a:fld>
            <a:endParaRPr lang="en-US"/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7D34F45B-CB8E-1543-BE79-06E39478330F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0" y="0"/>
            <a:ext cx="5008879" cy="23317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767570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End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F7E96C-0A7D-F64E-BCB7-2347B8578FE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03120" y="2473325"/>
            <a:ext cx="9593263" cy="1409563"/>
          </a:xfrm>
        </p:spPr>
        <p:txBody>
          <a:bodyPr anchor="ctr" anchorCtr="0"/>
          <a:lstStyle>
            <a:lvl1pPr algn="l">
              <a:lnSpc>
                <a:spcPct val="100000"/>
              </a:lnSpc>
              <a:defRPr sz="5400">
                <a:solidFill>
                  <a:schemeClr val="accent3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88E38B81-F31B-034F-BD43-2965B3978D20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2103120" y="5056188"/>
            <a:ext cx="3992880" cy="979487"/>
          </a:xfrm>
        </p:spPr>
        <p:txBody>
          <a:bodyPr/>
          <a:lstStyle>
            <a:lvl1pPr>
              <a:defRPr sz="1600">
                <a:solidFill>
                  <a:schemeClr val="bg1"/>
                </a:solidFill>
              </a:defRPr>
            </a:lvl1pPr>
            <a:lvl2pPr>
              <a:defRPr sz="1600">
                <a:solidFill>
                  <a:schemeClr val="accent3"/>
                </a:solidFill>
              </a:defRPr>
            </a:lvl2pPr>
            <a:lvl3pPr>
              <a:defRPr sz="16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pic>
        <p:nvPicPr>
          <p:cNvPr id="16" name="Graphic 15">
            <a:extLst>
              <a:ext uri="{FF2B5EF4-FFF2-40B4-BE49-F238E27FC236}">
                <a16:creationId xmlns:a16="http://schemas.microsoft.com/office/drawing/2014/main" id="{28FA75DF-F11E-4F4C-A0FE-DD668F1FF584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0" y="0"/>
            <a:ext cx="5008879" cy="23317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622643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End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F7E96C-0A7D-F64E-BCB7-2347B8578FE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03120" y="2473325"/>
            <a:ext cx="9593263" cy="1409563"/>
          </a:xfrm>
        </p:spPr>
        <p:txBody>
          <a:bodyPr anchor="ctr" anchorCtr="0"/>
          <a:lstStyle>
            <a:lvl1pPr algn="l">
              <a:lnSpc>
                <a:spcPct val="100000"/>
              </a:lnSpc>
              <a:defRPr sz="5400">
                <a:solidFill>
                  <a:schemeClr val="accent3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88E38B81-F31B-034F-BD43-2965B3978D20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2103120" y="5056188"/>
            <a:ext cx="3992880" cy="979487"/>
          </a:xfrm>
        </p:spPr>
        <p:txBody>
          <a:bodyPr/>
          <a:lstStyle>
            <a:lvl1pPr>
              <a:defRPr sz="1600">
                <a:solidFill>
                  <a:schemeClr val="bg1"/>
                </a:solidFill>
              </a:defRPr>
            </a:lvl1pPr>
            <a:lvl2pPr>
              <a:defRPr sz="1600">
                <a:solidFill>
                  <a:schemeClr val="accent3"/>
                </a:solidFill>
              </a:defRPr>
            </a:lvl2pPr>
            <a:lvl3pPr>
              <a:defRPr sz="16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pic>
        <p:nvPicPr>
          <p:cNvPr id="16" name="Graphic 15">
            <a:extLst>
              <a:ext uri="{FF2B5EF4-FFF2-40B4-BE49-F238E27FC236}">
                <a16:creationId xmlns:a16="http://schemas.microsoft.com/office/drawing/2014/main" id="{28FA75DF-F11E-4F4C-A0FE-DD668F1FF584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0" y="0"/>
            <a:ext cx="5008879" cy="23317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97609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_R/Y_1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54E5D-E1B0-CE45-B0A9-2405906F10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91270" y="1600200"/>
            <a:ext cx="7073693" cy="3687417"/>
          </a:xfrm>
        </p:spPr>
        <p:txBody>
          <a:bodyPr anchor="ctr" anchorCtr="0"/>
          <a:lstStyle>
            <a:lvl1pPr algn="l">
              <a:lnSpc>
                <a:spcPct val="100000"/>
              </a:lnSpc>
              <a:defRPr sz="5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05C79A7-ABAC-7E42-9B96-22E81AF819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PowerPoint template guidelines and examples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414D5D-9A12-4C41-AB81-D8D1333F86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DE5DC-7D63-DF48-9E5C-D85B8F0CA549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 descr="A close up of a sign&#10;&#10;Description automatically generated">
            <a:extLst>
              <a:ext uri="{FF2B5EF4-FFF2-40B4-BE49-F238E27FC236}">
                <a16:creationId xmlns:a16="http://schemas.microsoft.com/office/drawing/2014/main" id="{04BC8A13-8650-2F4A-AC1B-20BC1993344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r="62237"/>
          <a:stretch/>
        </p:blipFill>
        <p:spPr>
          <a:xfrm>
            <a:off x="369065" y="6188074"/>
            <a:ext cx="494536" cy="471201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57191029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_R/Y_2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54E5D-E1B0-CE45-B0A9-2405906F10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91270" y="1600200"/>
            <a:ext cx="7073693" cy="3687417"/>
          </a:xfrm>
        </p:spPr>
        <p:txBody>
          <a:bodyPr anchor="ctr" anchorCtr="0"/>
          <a:lstStyle>
            <a:lvl1pPr algn="l">
              <a:defRPr sz="5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414D5D-9A12-4C41-AB81-D8D1333F86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DE5DC-7D63-DF48-9E5C-D85B8F0CA549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 descr="A close up of a sign&#10;&#10;Description automatically generated">
            <a:extLst>
              <a:ext uri="{FF2B5EF4-FFF2-40B4-BE49-F238E27FC236}">
                <a16:creationId xmlns:a16="http://schemas.microsoft.com/office/drawing/2014/main" id="{04BC8A13-8650-2F4A-AC1B-20BC1993344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r="62237"/>
          <a:stretch/>
        </p:blipFill>
        <p:spPr>
          <a:xfrm>
            <a:off x="369065" y="6188074"/>
            <a:ext cx="494536" cy="471201"/>
          </a:xfrm>
          <a:prstGeom prst="rect">
            <a:avLst/>
          </a:prstGeom>
          <a:noFill/>
        </p:spPr>
      </p:pic>
      <p:pic>
        <p:nvPicPr>
          <p:cNvPr id="9" name="Graphic 8">
            <a:extLst>
              <a:ext uri="{FF2B5EF4-FFF2-40B4-BE49-F238E27FC236}">
                <a16:creationId xmlns:a16="http://schemas.microsoft.com/office/drawing/2014/main" id="{02472C7E-7C4E-A54B-B12E-8AF668B9B4C7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23863" y="0"/>
            <a:ext cx="3526971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879358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_R/Y_3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54E5D-E1B0-CE45-B0A9-2405906F10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91270" y="1600200"/>
            <a:ext cx="7073693" cy="3687417"/>
          </a:xfrm>
        </p:spPr>
        <p:txBody>
          <a:bodyPr anchor="ctr" anchorCtr="0"/>
          <a:lstStyle>
            <a:lvl1pPr algn="l">
              <a:defRPr sz="5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414D5D-9A12-4C41-AB81-D8D1333F86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DE5DC-7D63-DF48-9E5C-D85B8F0CA549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 descr="A close up of a sign&#10;&#10;Description automatically generated">
            <a:extLst>
              <a:ext uri="{FF2B5EF4-FFF2-40B4-BE49-F238E27FC236}">
                <a16:creationId xmlns:a16="http://schemas.microsoft.com/office/drawing/2014/main" id="{04BC8A13-8650-2F4A-AC1B-20BC1993344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r="62237"/>
          <a:stretch/>
        </p:blipFill>
        <p:spPr>
          <a:xfrm>
            <a:off x="369065" y="6188074"/>
            <a:ext cx="494536" cy="471201"/>
          </a:xfrm>
          <a:prstGeom prst="rect">
            <a:avLst/>
          </a:prstGeom>
          <a:noFill/>
        </p:spPr>
      </p:pic>
      <p:pic>
        <p:nvPicPr>
          <p:cNvPr id="9" name="Graphic 8">
            <a:extLst>
              <a:ext uri="{FF2B5EF4-FFF2-40B4-BE49-F238E27FC236}">
                <a16:creationId xmlns:a16="http://schemas.microsoft.com/office/drawing/2014/main" id="{F7F0CFB6-1970-F547-9805-159DC3D906B4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23863" y="0"/>
            <a:ext cx="3526971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6666406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_R/Y_4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54E5D-E1B0-CE45-B0A9-2405906F10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91270" y="1600200"/>
            <a:ext cx="7073693" cy="3687417"/>
          </a:xfrm>
        </p:spPr>
        <p:txBody>
          <a:bodyPr anchor="ctr" anchorCtr="0"/>
          <a:lstStyle>
            <a:lvl1pPr algn="l">
              <a:defRPr sz="5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414D5D-9A12-4C41-AB81-D8D1333F86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DE5DC-7D63-DF48-9E5C-D85B8F0CA549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 descr="A close up of a sign&#10;&#10;Description automatically generated">
            <a:extLst>
              <a:ext uri="{FF2B5EF4-FFF2-40B4-BE49-F238E27FC236}">
                <a16:creationId xmlns:a16="http://schemas.microsoft.com/office/drawing/2014/main" id="{04BC8A13-8650-2F4A-AC1B-20BC1993344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r="62237"/>
          <a:stretch/>
        </p:blipFill>
        <p:spPr>
          <a:xfrm>
            <a:off x="369065" y="6188074"/>
            <a:ext cx="494536" cy="471201"/>
          </a:xfrm>
          <a:prstGeom prst="rect">
            <a:avLst/>
          </a:prstGeom>
          <a:noFill/>
        </p:spPr>
      </p:pic>
      <p:pic>
        <p:nvPicPr>
          <p:cNvPr id="9" name="Graphic 8">
            <a:extLst>
              <a:ext uri="{FF2B5EF4-FFF2-40B4-BE49-F238E27FC236}">
                <a16:creationId xmlns:a16="http://schemas.microsoft.com/office/drawing/2014/main" id="{14532EF4-3D67-6944-9514-676849A95569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23863" y="0"/>
            <a:ext cx="3837214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937326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_R/Y_5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54E5D-E1B0-CE45-B0A9-2405906F10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91270" y="1600200"/>
            <a:ext cx="7073693" cy="3687417"/>
          </a:xfrm>
        </p:spPr>
        <p:txBody>
          <a:bodyPr anchor="ctr" anchorCtr="0"/>
          <a:lstStyle>
            <a:lvl1pPr algn="l">
              <a:defRPr sz="5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414D5D-9A12-4C41-AB81-D8D1333F86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DE5DC-7D63-DF48-9E5C-D85B8F0CA549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 descr="A close up of a sign&#10;&#10;Description automatically generated">
            <a:extLst>
              <a:ext uri="{FF2B5EF4-FFF2-40B4-BE49-F238E27FC236}">
                <a16:creationId xmlns:a16="http://schemas.microsoft.com/office/drawing/2014/main" id="{04BC8A13-8650-2F4A-AC1B-20BC1993344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r="62237"/>
          <a:stretch/>
        </p:blipFill>
        <p:spPr>
          <a:xfrm>
            <a:off x="369065" y="6188074"/>
            <a:ext cx="494536" cy="471201"/>
          </a:xfrm>
          <a:prstGeom prst="rect">
            <a:avLst/>
          </a:prstGeom>
          <a:noFill/>
        </p:spPr>
      </p:pic>
      <p:pic>
        <p:nvPicPr>
          <p:cNvPr id="9" name="Graphic 8">
            <a:extLst>
              <a:ext uri="{FF2B5EF4-FFF2-40B4-BE49-F238E27FC236}">
                <a16:creationId xmlns:a16="http://schemas.microsoft.com/office/drawing/2014/main" id="{6EEDCEE4-6302-704C-A624-E410385B15F0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23863" y="0"/>
            <a:ext cx="3526971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3677490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_R/Y_6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54E5D-E1B0-CE45-B0A9-2405906F10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91270" y="1600200"/>
            <a:ext cx="7073693" cy="3687417"/>
          </a:xfrm>
        </p:spPr>
        <p:txBody>
          <a:bodyPr anchor="ctr" anchorCtr="0"/>
          <a:lstStyle>
            <a:lvl1pPr algn="l">
              <a:defRPr sz="5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414D5D-9A12-4C41-AB81-D8D1333F86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DE5DC-7D63-DF48-9E5C-D85B8F0CA549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 descr="A close up of a sign&#10;&#10;Description automatically generated">
            <a:extLst>
              <a:ext uri="{FF2B5EF4-FFF2-40B4-BE49-F238E27FC236}">
                <a16:creationId xmlns:a16="http://schemas.microsoft.com/office/drawing/2014/main" id="{04BC8A13-8650-2F4A-AC1B-20BC1993344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r="62237"/>
          <a:stretch/>
        </p:blipFill>
        <p:spPr>
          <a:xfrm>
            <a:off x="369065" y="6188074"/>
            <a:ext cx="494536" cy="471201"/>
          </a:xfrm>
          <a:prstGeom prst="rect">
            <a:avLst/>
          </a:prstGeom>
          <a:noFill/>
        </p:spPr>
      </p:pic>
      <p:pic>
        <p:nvPicPr>
          <p:cNvPr id="9" name="Graphic 8">
            <a:extLst>
              <a:ext uri="{FF2B5EF4-FFF2-40B4-BE49-F238E27FC236}">
                <a16:creationId xmlns:a16="http://schemas.microsoft.com/office/drawing/2014/main" id="{EC6FAC8B-692C-1F4A-9FD2-E3FD2E0C33C3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23863" y="0"/>
            <a:ext cx="3526971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469000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_R/Y_7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54E5D-E1B0-CE45-B0A9-2405906F10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91270" y="1600200"/>
            <a:ext cx="7073693" cy="3687417"/>
          </a:xfrm>
        </p:spPr>
        <p:txBody>
          <a:bodyPr anchor="ctr" anchorCtr="0"/>
          <a:lstStyle>
            <a:lvl1pPr algn="l">
              <a:defRPr sz="5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414D5D-9A12-4C41-AB81-D8D1333F86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DE5DC-7D63-DF48-9E5C-D85B8F0CA549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 descr="A close up of a sign&#10;&#10;Description automatically generated">
            <a:extLst>
              <a:ext uri="{FF2B5EF4-FFF2-40B4-BE49-F238E27FC236}">
                <a16:creationId xmlns:a16="http://schemas.microsoft.com/office/drawing/2014/main" id="{04BC8A13-8650-2F4A-AC1B-20BC1993344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r="62237"/>
          <a:stretch/>
        </p:blipFill>
        <p:spPr>
          <a:xfrm>
            <a:off x="369065" y="6188074"/>
            <a:ext cx="494536" cy="471201"/>
          </a:xfrm>
          <a:prstGeom prst="rect">
            <a:avLst/>
          </a:prstGeom>
          <a:noFill/>
        </p:spPr>
      </p:pic>
      <p:pic>
        <p:nvPicPr>
          <p:cNvPr id="9" name="Graphic 8">
            <a:extLst>
              <a:ext uri="{FF2B5EF4-FFF2-40B4-BE49-F238E27FC236}">
                <a16:creationId xmlns:a16="http://schemas.microsoft.com/office/drawing/2014/main" id="{900B2CE4-1439-634A-9609-80A3403878AF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23863" y="0"/>
            <a:ext cx="3526971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6019147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_R/Y_8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54E5D-E1B0-CE45-B0A9-2405906F10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91270" y="1600200"/>
            <a:ext cx="7073693" cy="3687417"/>
          </a:xfrm>
        </p:spPr>
        <p:txBody>
          <a:bodyPr anchor="ctr" anchorCtr="0"/>
          <a:lstStyle>
            <a:lvl1pPr algn="l">
              <a:defRPr sz="5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414D5D-9A12-4C41-AB81-D8D1333F86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DE5DC-7D63-DF48-9E5C-D85B8F0CA549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 descr="A close up of a sign&#10;&#10;Description automatically generated">
            <a:extLst>
              <a:ext uri="{FF2B5EF4-FFF2-40B4-BE49-F238E27FC236}">
                <a16:creationId xmlns:a16="http://schemas.microsoft.com/office/drawing/2014/main" id="{04BC8A13-8650-2F4A-AC1B-20BC1993344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r="62237"/>
          <a:stretch/>
        </p:blipFill>
        <p:spPr>
          <a:xfrm>
            <a:off x="369065" y="6188074"/>
            <a:ext cx="494536" cy="471201"/>
          </a:xfrm>
          <a:prstGeom prst="rect">
            <a:avLst/>
          </a:prstGeom>
          <a:noFill/>
        </p:spPr>
      </p:pic>
      <p:pic>
        <p:nvPicPr>
          <p:cNvPr id="9" name="Graphic 8">
            <a:extLst>
              <a:ext uri="{FF2B5EF4-FFF2-40B4-BE49-F238E27FC236}">
                <a16:creationId xmlns:a16="http://schemas.microsoft.com/office/drawing/2014/main" id="{8A39217E-450F-9F40-956B-E1D6DB8FEA2B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23863" y="0"/>
            <a:ext cx="3526971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72116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with Photo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icture Placeholder 18">
            <a:extLst>
              <a:ext uri="{FF2B5EF4-FFF2-40B4-BE49-F238E27FC236}">
                <a16:creationId xmlns:a16="http://schemas.microsoft.com/office/drawing/2014/main" id="{32F146D1-959D-114E-A46D-D04F93BF964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092190" y="0"/>
            <a:ext cx="6099810" cy="6858000"/>
          </a:xfrm>
          <a:custGeom>
            <a:avLst/>
            <a:gdLst>
              <a:gd name="connsiteX0" fmla="*/ 6781799 w 6781800"/>
              <a:gd name="connsiteY0" fmla="*/ 0 h 6858000"/>
              <a:gd name="connsiteX1" fmla="*/ 6781800 w 6781800"/>
              <a:gd name="connsiteY1" fmla="*/ 0 h 6858000"/>
              <a:gd name="connsiteX2" fmla="*/ 6781800 w 6781800"/>
              <a:gd name="connsiteY2" fmla="*/ 6858000 h 6858000"/>
              <a:gd name="connsiteX3" fmla="*/ 0 w 6781800"/>
              <a:gd name="connsiteY3" fmla="*/ 6858000 h 6858000"/>
              <a:gd name="connsiteX4" fmla="*/ 0 w 6781800"/>
              <a:gd name="connsiteY4" fmla="*/ 6857999 h 6858000"/>
              <a:gd name="connsiteX5" fmla="*/ 3521073 w 6781800"/>
              <a:gd name="connsiteY5" fmla="*/ 6857999 h 6858000"/>
              <a:gd name="connsiteX6" fmla="*/ 92966 w 6781800"/>
              <a:gd name="connsiteY6" fmla="*/ 3429001 h 6858000"/>
              <a:gd name="connsiteX7" fmla="*/ 3521074 w 6781800"/>
              <a:gd name="connsiteY7" fmla="*/ 1 h 6858000"/>
              <a:gd name="connsiteX8" fmla="*/ 3521074 w 6781800"/>
              <a:gd name="connsiteY8" fmla="*/ 6857999 h 6858000"/>
              <a:gd name="connsiteX9" fmla="*/ 3521075 w 6781800"/>
              <a:gd name="connsiteY9" fmla="*/ 1 h 6858000"/>
              <a:gd name="connsiteX10" fmla="*/ 6781799 w 6781800"/>
              <a:gd name="connsiteY10" fmla="*/ 1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6781800" h="6858000">
                <a:moveTo>
                  <a:pt x="6781799" y="0"/>
                </a:moveTo>
                <a:lnTo>
                  <a:pt x="6781800" y="0"/>
                </a:lnTo>
                <a:lnTo>
                  <a:pt x="6781800" y="6858000"/>
                </a:lnTo>
                <a:lnTo>
                  <a:pt x="0" y="6858000"/>
                </a:lnTo>
                <a:lnTo>
                  <a:pt x="0" y="6857999"/>
                </a:lnTo>
                <a:lnTo>
                  <a:pt x="3521073" y="6857999"/>
                </a:lnTo>
                <a:lnTo>
                  <a:pt x="92966" y="3429001"/>
                </a:lnTo>
                <a:lnTo>
                  <a:pt x="3521074" y="1"/>
                </a:lnTo>
                <a:lnTo>
                  <a:pt x="3521074" y="6857999"/>
                </a:lnTo>
                <a:lnTo>
                  <a:pt x="3521075" y="1"/>
                </a:lnTo>
                <a:lnTo>
                  <a:pt x="6781799" y="1"/>
                </a:lnTo>
                <a:close/>
              </a:path>
            </a:pathLst>
          </a:custGeom>
          <a:solidFill>
            <a:schemeClr val="bg1"/>
          </a:solidFill>
        </p:spPr>
        <p:txBody>
          <a:bodyPr wrap="square" anchor="ctr" anchorCtr="1">
            <a:no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9" name="Title 8">
            <a:extLst>
              <a:ext uri="{FF2B5EF4-FFF2-40B4-BE49-F238E27FC236}">
                <a16:creationId xmlns:a16="http://schemas.microsoft.com/office/drawing/2014/main" id="{8B94699D-80A6-8D45-93C1-60C66F897E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3862" y="2473325"/>
            <a:ext cx="5542598" cy="1904365"/>
          </a:xfrm>
        </p:spPr>
        <p:txBody>
          <a:bodyPr anchor="ctr" anchorCtr="0"/>
          <a:lstStyle>
            <a:lvl1pPr>
              <a:lnSpc>
                <a:spcPct val="100000"/>
              </a:lnSpc>
              <a:defRPr sz="4800">
                <a:solidFill>
                  <a:schemeClr val="accent2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pic>
        <p:nvPicPr>
          <p:cNvPr id="10" name="Graphic 9">
            <a:extLst>
              <a:ext uri="{FF2B5EF4-FFF2-40B4-BE49-F238E27FC236}">
                <a16:creationId xmlns:a16="http://schemas.microsoft.com/office/drawing/2014/main" id="{FABD1690-48C1-094D-914B-23FF5BD0CD2E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0" y="0"/>
            <a:ext cx="5008879" cy="2331720"/>
          </a:xfrm>
          <a:prstGeom prst="rect">
            <a:avLst/>
          </a:prstGeom>
        </p:spPr>
      </p:pic>
      <p:sp>
        <p:nvSpPr>
          <p:cNvPr id="11" name="Date Placeholder 3">
            <a:extLst>
              <a:ext uri="{FF2B5EF4-FFF2-40B4-BE49-F238E27FC236}">
                <a16:creationId xmlns:a16="http://schemas.microsoft.com/office/drawing/2014/main" id="{6F010E6A-E64E-D04A-82BB-54DF8D5A63C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23863" y="5269230"/>
            <a:ext cx="3924300" cy="766445"/>
          </a:xfrm>
          <a:prstGeom prst="rect">
            <a:avLst/>
          </a:prstGeom>
        </p:spPr>
        <p:txBody>
          <a:bodyPr lIns="0" tIns="0" rIns="0" bIns="0"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31855C22-8691-3246-82BA-7D95F02094BC}" type="datetime4">
              <a:rPr lang="en-US" smtClean="0"/>
              <a:t>June 27, 2026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347362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_R/Y_9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54E5D-E1B0-CE45-B0A9-2405906F10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91270" y="1600200"/>
            <a:ext cx="7073693" cy="3687417"/>
          </a:xfrm>
        </p:spPr>
        <p:txBody>
          <a:bodyPr anchor="ctr" anchorCtr="0"/>
          <a:lstStyle>
            <a:lvl1pPr algn="l">
              <a:defRPr sz="5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414D5D-9A12-4C41-AB81-D8D1333F86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DE5DC-7D63-DF48-9E5C-D85B8F0CA549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 descr="A close up of a sign&#10;&#10;Description automatically generated">
            <a:extLst>
              <a:ext uri="{FF2B5EF4-FFF2-40B4-BE49-F238E27FC236}">
                <a16:creationId xmlns:a16="http://schemas.microsoft.com/office/drawing/2014/main" id="{04BC8A13-8650-2F4A-AC1B-20BC1993344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r="62237"/>
          <a:stretch/>
        </p:blipFill>
        <p:spPr>
          <a:xfrm>
            <a:off x="369065" y="6188074"/>
            <a:ext cx="494536" cy="471201"/>
          </a:xfrm>
          <a:prstGeom prst="rect">
            <a:avLst/>
          </a:prstGeom>
          <a:noFill/>
        </p:spPr>
      </p:pic>
      <p:pic>
        <p:nvPicPr>
          <p:cNvPr id="10" name="Graphic 9">
            <a:extLst>
              <a:ext uri="{FF2B5EF4-FFF2-40B4-BE49-F238E27FC236}">
                <a16:creationId xmlns:a16="http://schemas.microsoft.com/office/drawing/2014/main" id="{B871C40D-A22C-E64E-B698-06A183E74DC0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23863" y="0"/>
            <a:ext cx="3526971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7454709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_R/Y_0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54E5D-E1B0-CE45-B0A9-2405906F10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0" y="1600200"/>
            <a:ext cx="5668963" cy="3687417"/>
          </a:xfrm>
        </p:spPr>
        <p:txBody>
          <a:bodyPr anchor="ctr" anchorCtr="0"/>
          <a:lstStyle>
            <a:lvl1pPr algn="l">
              <a:defRPr sz="5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414D5D-9A12-4C41-AB81-D8D1333F86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DE5DC-7D63-DF48-9E5C-D85B8F0CA549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 descr="A close up of a sign&#10;&#10;Description automatically generated">
            <a:extLst>
              <a:ext uri="{FF2B5EF4-FFF2-40B4-BE49-F238E27FC236}">
                <a16:creationId xmlns:a16="http://schemas.microsoft.com/office/drawing/2014/main" id="{04BC8A13-8650-2F4A-AC1B-20BC1993344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r="62237"/>
          <a:stretch/>
        </p:blipFill>
        <p:spPr>
          <a:xfrm>
            <a:off x="369065" y="6188074"/>
            <a:ext cx="494536" cy="471201"/>
          </a:xfrm>
          <a:prstGeom prst="rect">
            <a:avLst/>
          </a:prstGeom>
          <a:noFill/>
        </p:spPr>
      </p:pic>
      <p:pic>
        <p:nvPicPr>
          <p:cNvPr id="10" name="Graphic 9">
            <a:extLst>
              <a:ext uri="{FF2B5EF4-FFF2-40B4-BE49-F238E27FC236}">
                <a16:creationId xmlns:a16="http://schemas.microsoft.com/office/drawing/2014/main" id="{36E85AE1-209B-F54B-9ECA-604FD089E310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128157" y="0"/>
            <a:ext cx="3967843" cy="6858000"/>
          </a:xfrm>
          <a:prstGeom prst="rect">
            <a:avLst/>
          </a:prstGeom>
        </p:spPr>
      </p:pic>
      <p:pic>
        <p:nvPicPr>
          <p:cNvPr id="11" name="Graphic 10">
            <a:extLst>
              <a:ext uri="{FF2B5EF4-FFF2-40B4-BE49-F238E27FC236}">
                <a16:creationId xmlns:a16="http://schemas.microsoft.com/office/drawing/2014/main" id="{EE09130F-5EA8-674F-8775-CEE24D735B95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-441960" y="0"/>
            <a:ext cx="3526971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971212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_Navy_1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54E5D-E1B0-CE45-B0A9-2405906F10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91270" y="1600200"/>
            <a:ext cx="7073693" cy="3687417"/>
          </a:xfrm>
        </p:spPr>
        <p:txBody>
          <a:bodyPr anchor="ctr" anchorCtr="0"/>
          <a:lstStyle>
            <a:lvl1pPr algn="l">
              <a:defRPr sz="5400">
                <a:solidFill>
                  <a:schemeClr val="accent2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414D5D-9A12-4C41-AB81-D8D1333F86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61ADE5DC-7D63-DF48-9E5C-D85B8F0CA549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Picture 6" descr="A close up of a sign&#10;&#10;Description automatically generated">
            <a:extLst>
              <a:ext uri="{FF2B5EF4-FFF2-40B4-BE49-F238E27FC236}">
                <a16:creationId xmlns:a16="http://schemas.microsoft.com/office/drawing/2014/main" id="{04BC8A13-8650-2F4A-AC1B-20BC1993344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r="62237"/>
          <a:stretch/>
        </p:blipFill>
        <p:spPr>
          <a:xfrm>
            <a:off x="369065" y="6188074"/>
            <a:ext cx="494536" cy="471201"/>
          </a:xfrm>
          <a:prstGeom prst="rect">
            <a:avLst/>
          </a:prstGeom>
          <a:noFill/>
        </p:spPr>
      </p:pic>
      <p:pic>
        <p:nvPicPr>
          <p:cNvPr id="8" name="Graphic 7">
            <a:extLst>
              <a:ext uri="{FF2B5EF4-FFF2-40B4-BE49-F238E27FC236}">
                <a16:creationId xmlns:a16="http://schemas.microsoft.com/office/drawing/2014/main" id="{7A305159-05FA-644C-91DA-6A7822372730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15290" y="0"/>
            <a:ext cx="3526971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2646080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_Navy_2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54E5D-E1B0-CE45-B0A9-2405906F10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91270" y="1600200"/>
            <a:ext cx="7073693" cy="3687417"/>
          </a:xfrm>
        </p:spPr>
        <p:txBody>
          <a:bodyPr anchor="ctr" anchorCtr="0"/>
          <a:lstStyle>
            <a:lvl1pPr algn="l">
              <a:defRPr sz="5400">
                <a:solidFill>
                  <a:schemeClr val="accent2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414D5D-9A12-4C41-AB81-D8D1333F86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61ADE5DC-7D63-DF48-9E5C-D85B8F0CA549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Picture 6" descr="A close up of a sign&#10;&#10;Description automatically generated">
            <a:extLst>
              <a:ext uri="{FF2B5EF4-FFF2-40B4-BE49-F238E27FC236}">
                <a16:creationId xmlns:a16="http://schemas.microsoft.com/office/drawing/2014/main" id="{04BC8A13-8650-2F4A-AC1B-20BC1993344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r="62237"/>
          <a:stretch/>
        </p:blipFill>
        <p:spPr>
          <a:xfrm>
            <a:off x="369065" y="6188074"/>
            <a:ext cx="494536" cy="471201"/>
          </a:xfrm>
          <a:prstGeom prst="rect">
            <a:avLst/>
          </a:prstGeom>
          <a:noFill/>
        </p:spPr>
      </p:pic>
      <p:pic>
        <p:nvPicPr>
          <p:cNvPr id="8" name="Graphic 7">
            <a:extLst>
              <a:ext uri="{FF2B5EF4-FFF2-40B4-BE49-F238E27FC236}">
                <a16:creationId xmlns:a16="http://schemas.microsoft.com/office/drawing/2014/main" id="{9DE2D18C-5DBE-934A-87BA-7E0BCF5EC5F9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23863" y="0"/>
            <a:ext cx="3526971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4596396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_Navy_3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54E5D-E1B0-CE45-B0A9-2405906F10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91270" y="1600200"/>
            <a:ext cx="7073693" cy="3687417"/>
          </a:xfrm>
        </p:spPr>
        <p:txBody>
          <a:bodyPr anchor="ctr" anchorCtr="0"/>
          <a:lstStyle>
            <a:lvl1pPr algn="l">
              <a:defRPr sz="5400">
                <a:solidFill>
                  <a:schemeClr val="accent2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414D5D-9A12-4C41-AB81-D8D1333F86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61ADE5DC-7D63-DF48-9E5C-D85B8F0CA549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Picture 6" descr="A close up of a sign&#10;&#10;Description automatically generated">
            <a:extLst>
              <a:ext uri="{FF2B5EF4-FFF2-40B4-BE49-F238E27FC236}">
                <a16:creationId xmlns:a16="http://schemas.microsoft.com/office/drawing/2014/main" id="{04BC8A13-8650-2F4A-AC1B-20BC1993344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r="62237"/>
          <a:stretch/>
        </p:blipFill>
        <p:spPr>
          <a:xfrm>
            <a:off x="369065" y="6188074"/>
            <a:ext cx="494536" cy="471201"/>
          </a:xfrm>
          <a:prstGeom prst="rect">
            <a:avLst/>
          </a:prstGeom>
          <a:noFill/>
        </p:spPr>
      </p:pic>
      <p:pic>
        <p:nvPicPr>
          <p:cNvPr id="9" name="Graphic 8">
            <a:extLst>
              <a:ext uri="{FF2B5EF4-FFF2-40B4-BE49-F238E27FC236}">
                <a16:creationId xmlns:a16="http://schemas.microsoft.com/office/drawing/2014/main" id="{CE444362-F524-5149-A2EC-0BCD092DDEFD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23863" y="0"/>
            <a:ext cx="3526971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5485642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_Navy_4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54E5D-E1B0-CE45-B0A9-2405906F10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91270" y="1600200"/>
            <a:ext cx="7073693" cy="3687417"/>
          </a:xfrm>
        </p:spPr>
        <p:txBody>
          <a:bodyPr anchor="ctr" anchorCtr="0"/>
          <a:lstStyle>
            <a:lvl1pPr algn="l">
              <a:defRPr sz="5400">
                <a:solidFill>
                  <a:schemeClr val="accent2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414D5D-9A12-4C41-AB81-D8D1333F86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61ADE5DC-7D63-DF48-9E5C-D85B8F0CA549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Picture 6" descr="A close up of a sign&#10;&#10;Description automatically generated">
            <a:extLst>
              <a:ext uri="{FF2B5EF4-FFF2-40B4-BE49-F238E27FC236}">
                <a16:creationId xmlns:a16="http://schemas.microsoft.com/office/drawing/2014/main" id="{04BC8A13-8650-2F4A-AC1B-20BC1993344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r="62237"/>
          <a:stretch/>
        </p:blipFill>
        <p:spPr>
          <a:xfrm>
            <a:off x="369065" y="6188074"/>
            <a:ext cx="494536" cy="471201"/>
          </a:xfrm>
          <a:prstGeom prst="rect">
            <a:avLst/>
          </a:prstGeom>
          <a:noFill/>
        </p:spPr>
      </p:pic>
      <p:pic>
        <p:nvPicPr>
          <p:cNvPr id="8" name="Graphic 7">
            <a:extLst>
              <a:ext uri="{FF2B5EF4-FFF2-40B4-BE49-F238E27FC236}">
                <a16:creationId xmlns:a16="http://schemas.microsoft.com/office/drawing/2014/main" id="{20E00DD5-815E-F045-8BB5-FD26DBC06FEF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23863" y="0"/>
            <a:ext cx="3837214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3413361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_Navy_5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54E5D-E1B0-CE45-B0A9-2405906F10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91270" y="1600200"/>
            <a:ext cx="7073693" cy="3687417"/>
          </a:xfrm>
        </p:spPr>
        <p:txBody>
          <a:bodyPr anchor="ctr" anchorCtr="0"/>
          <a:lstStyle>
            <a:lvl1pPr algn="l">
              <a:defRPr sz="5400">
                <a:solidFill>
                  <a:schemeClr val="accent2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414D5D-9A12-4C41-AB81-D8D1333F86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61ADE5DC-7D63-DF48-9E5C-D85B8F0CA549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Picture 6" descr="A close up of a sign&#10;&#10;Description automatically generated">
            <a:extLst>
              <a:ext uri="{FF2B5EF4-FFF2-40B4-BE49-F238E27FC236}">
                <a16:creationId xmlns:a16="http://schemas.microsoft.com/office/drawing/2014/main" id="{04BC8A13-8650-2F4A-AC1B-20BC1993344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r="62237"/>
          <a:stretch/>
        </p:blipFill>
        <p:spPr>
          <a:xfrm>
            <a:off x="369065" y="6188074"/>
            <a:ext cx="494536" cy="471201"/>
          </a:xfrm>
          <a:prstGeom prst="rect">
            <a:avLst/>
          </a:prstGeom>
          <a:noFill/>
        </p:spPr>
      </p:pic>
      <p:pic>
        <p:nvPicPr>
          <p:cNvPr id="8" name="Graphic 7">
            <a:extLst>
              <a:ext uri="{FF2B5EF4-FFF2-40B4-BE49-F238E27FC236}">
                <a16:creationId xmlns:a16="http://schemas.microsoft.com/office/drawing/2014/main" id="{175B9256-D000-904C-BCA2-97F8C455A59E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23863" y="0"/>
            <a:ext cx="3526971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0837571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_Navy_6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54E5D-E1B0-CE45-B0A9-2405906F10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91270" y="1600200"/>
            <a:ext cx="7073693" cy="3687417"/>
          </a:xfrm>
        </p:spPr>
        <p:txBody>
          <a:bodyPr anchor="ctr" anchorCtr="0"/>
          <a:lstStyle>
            <a:lvl1pPr algn="l">
              <a:defRPr sz="5400">
                <a:solidFill>
                  <a:schemeClr val="accent2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414D5D-9A12-4C41-AB81-D8D1333F86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61ADE5DC-7D63-DF48-9E5C-D85B8F0CA549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Picture 6" descr="A close up of a sign&#10;&#10;Description automatically generated">
            <a:extLst>
              <a:ext uri="{FF2B5EF4-FFF2-40B4-BE49-F238E27FC236}">
                <a16:creationId xmlns:a16="http://schemas.microsoft.com/office/drawing/2014/main" id="{04BC8A13-8650-2F4A-AC1B-20BC1993344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r="62237"/>
          <a:stretch/>
        </p:blipFill>
        <p:spPr>
          <a:xfrm>
            <a:off x="369065" y="6188074"/>
            <a:ext cx="494536" cy="471201"/>
          </a:xfrm>
          <a:prstGeom prst="rect">
            <a:avLst/>
          </a:prstGeom>
          <a:noFill/>
        </p:spPr>
      </p:pic>
      <p:pic>
        <p:nvPicPr>
          <p:cNvPr id="8" name="Graphic 7">
            <a:extLst>
              <a:ext uri="{FF2B5EF4-FFF2-40B4-BE49-F238E27FC236}">
                <a16:creationId xmlns:a16="http://schemas.microsoft.com/office/drawing/2014/main" id="{19F253CE-1B7A-C54E-A39B-790EB6E76F49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23863" y="0"/>
            <a:ext cx="3526971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4917025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_Navy_7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54E5D-E1B0-CE45-B0A9-2405906F10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91270" y="1600200"/>
            <a:ext cx="7073693" cy="3687417"/>
          </a:xfrm>
        </p:spPr>
        <p:txBody>
          <a:bodyPr anchor="ctr" anchorCtr="0"/>
          <a:lstStyle>
            <a:lvl1pPr algn="l">
              <a:defRPr sz="5400">
                <a:solidFill>
                  <a:schemeClr val="accent2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414D5D-9A12-4C41-AB81-D8D1333F86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61ADE5DC-7D63-DF48-9E5C-D85B8F0CA549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Picture 6" descr="A close up of a sign&#10;&#10;Description automatically generated">
            <a:extLst>
              <a:ext uri="{FF2B5EF4-FFF2-40B4-BE49-F238E27FC236}">
                <a16:creationId xmlns:a16="http://schemas.microsoft.com/office/drawing/2014/main" id="{04BC8A13-8650-2F4A-AC1B-20BC1993344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r="62237"/>
          <a:stretch/>
        </p:blipFill>
        <p:spPr>
          <a:xfrm>
            <a:off x="369065" y="6188074"/>
            <a:ext cx="494536" cy="471201"/>
          </a:xfrm>
          <a:prstGeom prst="rect">
            <a:avLst/>
          </a:prstGeom>
          <a:noFill/>
        </p:spPr>
      </p:pic>
      <p:pic>
        <p:nvPicPr>
          <p:cNvPr id="8" name="Graphic 7">
            <a:extLst>
              <a:ext uri="{FF2B5EF4-FFF2-40B4-BE49-F238E27FC236}">
                <a16:creationId xmlns:a16="http://schemas.microsoft.com/office/drawing/2014/main" id="{52CE490B-931E-CB4F-A09C-D4911D0B3365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23863" y="0"/>
            <a:ext cx="3526971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2857948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_Navy_8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54E5D-E1B0-CE45-B0A9-2405906F10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91270" y="1600200"/>
            <a:ext cx="7073693" cy="3687417"/>
          </a:xfrm>
        </p:spPr>
        <p:txBody>
          <a:bodyPr anchor="ctr" anchorCtr="0"/>
          <a:lstStyle>
            <a:lvl1pPr algn="l">
              <a:defRPr sz="5400">
                <a:solidFill>
                  <a:schemeClr val="accent2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414D5D-9A12-4C41-AB81-D8D1333F86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61ADE5DC-7D63-DF48-9E5C-D85B8F0CA549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Picture 6" descr="A close up of a sign&#10;&#10;Description automatically generated">
            <a:extLst>
              <a:ext uri="{FF2B5EF4-FFF2-40B4-BE49-F238E27FC236}">
                <a16:creationId xmlns:a16="http://schemas.microsoft.com/office/drawing/2014/main" id="{04BC8A13-8650-2F4A-AC1B-20BC1993344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r="62237"/>
          <a:stretch/>
        </p:blipFill>
        <p:spPr>
          <a:xfrm>
            <a:off x="369065" y="6188074"/>
            <a:ext cx="494536" cy="471201"/>
          </a:xfrm>
          <a:prstGeom prst="rect">
            <a:avLst/>
          </a:prstGeom>
          <a:noFill/>
        </p:spPr>
      </p:pic>
      <p:pic>
        <p:nvPicPr>
          <p:cNvPr id="8" name="Graphic 7">
            <a:extLst>
              <a:ext uri="{FF2B5EF4-FFF2-40B4-BE49-F238E27FC236}">
                <a16:creationId xmlns:a16="http://schemas.microsoft.com/office/drawing/2014/main" id="{A34023B3-AD14-1445-8606-9595B421CF40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23863" y="0"/>
            <a:ext cx="3526971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357224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Emblem only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phic 5">
            <a:extLst>
              <a:ext uri="{FF2B5EF4-FFF2-40B4-BE49-F238E27FC236}">
                <a16:creationId xmlns:a16="http://schemas.microsoft.com/office/drawing/2014/main" id="{3A7ABB9F-2C75-0047-B1B9-911166386F1D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3810000" y="1103589"/>
            <a:ext cx="4572000" cy="457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770846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_Navy_9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54E5D-E1B0-CE45-B0A9-2405906F10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91270" y="1600200"/>
            <a:ext cx="7073693" cy="3687417"/>
          </a:xfrm>
        </p:spPr>
        <p:txBody>
          <a:bodyPr anchor="ctr" anchorCtr="0"/>
          <a:lstStyle>
            <a:lvl1pPr algn="l">
              <a:defRPr sz="5400">
                <a:solidFill>
                  <a:schemeClr val="accent2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414D5D-9A12-4C41-AB81-D8D1333F86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61ADE5DC-7D63-DF48-9E5C-D85B8F0CA549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Picture 6" descr="A close up of a sign&#10;&#10;Description automatically generated">
            <a:extLst>
              <a:ext uri="{FF2B5EF4-FFF2-40B4-BE49-F238E27FC236}">
                <a16:creationId xmlns:a16="http://schemas.microsoft.com/office/drawing/2014/main" id="{04BC8A13-8650-2F4A-AC1B-20BC1993344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r="62237"/>
          <a:stretch/>
        </p:blipFill>
        <p:spPr>
          <a:xfrm>
            <a:off x="369065" y="6188074"/>
            <a:ext cx="494536" cy="471201"/>
          </a:xfrm>
          <a:prstGeom prst="rect">
            <a:avLst/>
          </a:prstGeom>
          <a:noFill/>
        </p:spPr>
      </p:pic>
      <p:pic>
        <p:nvPicPr>
          <p:cNvPr id="8" name="Graphic 7">
            <a:extLst>
              <a:ext uri="{FF2B5EF4-FFF2-40B4-BE49-F238E27FC236}">
                <a16:creationId xmlns:a16="http://schemas.microsoft.com/office/drawing/2014/main" id="{67AD6893-E747-6940-8233-954C93DFBBD9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23863" y="0"/>
            <a:ext cx="3526971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680557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_Navy_0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54E5D-E1B0-CE45-B0A9-2405906F10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0" y="1600200"/>
            <a:ext cx="5668963" cy="3687417"/>
          </a:xfrm>
        </p:spPr>
        <p:txBody>
          <a:bodyPr anchor="ctr" anchorCtr="0"/>
          <a:lstStyle>
            <a:lvl1pPr algn="l">
              <a:defRPr sz="5400">
                <a:solidFill>
                  <a:schemeClr val="accent2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414D5D-9A12-4C41-AB81-D8D1333F86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61ADE5DC-7D63-DF48-9E5C-D85B8F0CA549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Picture 6" descr="A close up of a sign&#10;&#10;Description automatically generated">
            <a:extLst>
              <a:ext uri="{FF2B5EF4-FFF2-40B4-BE49-F238E27FC236}">
                <a16:creationId xmlns:a16="http://schemas.microsoft.com/office/drawing/2014/main" id="{04BC8A13-8650-2F4A-AC1B-20BC1993344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r="62237"/>
          <a:stretch/>
        </p:blipFill>
        <p:spPr>
          <a:xfrm>
            <a:off x="369065" y="6188074"/>
            <a:ext cx="494536" cy="471201"/>
          </a:xfrm>
          <a:prstGeom prst="rect">
            <a:avLst/>
          </a:prstGeom>
          <a:noFill/>
        </p:spPr>
      </p:pic>
      <p:pic>
        <p:nvPicPr>
          <p:cNvPr id="10" name="Graphic 9">
            <a:extLst>
              <a:ext uri="{FF2B5EF4-FFF2-40B4-BE49-F238E27FC236}">
                <a16:creationId xmlns:a16="http://schemas.microsoft.com/office/drawing/2014/main" id="{BB0FD768-E3CC-D545-A754-40526A6E16D4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128157" y="0"/>
            <a:ext cx="3967843" cy="6858000"/>
          </a:xfrm>
          <a:prstGeom prst="rect">
            <a:avLst/>
          </a:prstGeom>
        </p:spPr>
      </p:pic>
      <p:pic>
        <p:nvPicPr>
          <p:cNvPr id="12" name="Graphic 11">
            <a:extLst>
              <a:ext uri="{FF2B5EF4-FFF2-40B4-BE49-F238E27FC236}">
                <a16:creationId xmlns:a16="http://schemas.microsoft.com/office/drawing/2014/main" id="{CCDE2070-2C46-3E4E-8AD6-F2D849A3121B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-612094" y="0"/>
            <a:ext cx="3526971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6487005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ection Header_R/Y_5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54E5D-E1B0-CE45-B0A9-2405906F10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91270" y="1600200"/>
            <a:ext cx="7073693" cy="3687417"/>
          </a:xfrm>
        </p:spPr>
        <p:txBody>
          <a:bodyPr anchor="ctr" anchorCtr="0"/>
          <a:lstStyle>
            <a:lvl1pPr algn="l">
              <a:defRPr sz="5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414D5D-9A12-4C41-AB81-D8D1333F86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DE5DC-7D63-DF48-9E5C-D85B8F0CA549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 descr="A close up of a sign&#10;&#10;Description automatically generated">
            <a:extLst>
              <a:ext uri="{FF2B5EF4-FFF2-40B4-BE49-F238E27FC236}">
                <a16:creationId xmlns:a16="http://schemas.microsoft.com/office/drawing/2014/main" id="{04BC8A13-8650-2F4A-AC1B-20BC1993344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r="62237"/>
          <a:stretch/>
        </p:blipFill>
        <p:spPr>
          <a:xfrm>
            <a:off x="369065" y="6188074"/>
            <a:ext cx="494536" cy="471201"/>
          </a:xfrm>
          <a:prstGeom prst="rect">
            <a:avLst/>
          </a:prstGeom>
          <a:noFill/>
        </p:spPr>
      </p:pic>
      <p:pic>
        <p:nvPicPr>
          <p:cNvPr id="9" name="Graphic 8">
            <a:extLst>
              <a:ext uri="{FF2B5EF4-FFF2-40B4-BE49-F238E27FC236}">
                <a16:creationId xmlns:a16="http://schemas.microsoft.com/office/drawing/2014/main" id="{6EEDCEE4-6302-704C-A624-E410385B15F0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23863" y="0"/>
            <a:ext cx="3526971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6604224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ection Header_R/Y_7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54E5D-E1B0-CE45-B0A9-2405906F10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91270" y="1600200"/>
            <a:ext cx="7073693" cy="3687417"/>
          </a:xfrm>
        </p:spPr>
        <p:txBody>
          <a:bodyPr anchor="ctr" anchorCtr="0"/>
          <a:lstStyle>
            <a:lvl1pPr algn="l">
              <a:defRPr sz="5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414D5D-9A12-4C41-AB81-D8D1333F86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DE5DC-7D63-DF48-9E5C-D85B8F0CA549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 descr="A close up of a sign&#10;&#10;Description automatically generated">
            <a:extLst>
              <a:ext uri="{FF2B5EF4-FFF2-40B4-BE49-F238E27FC236}">
                <a16:creationId xmlns:a16="http://schemas.microsoft.com/office/drawing/2014/main" id="{04BC8A13-8650-2F4A-AC1B-20BC1993344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r="62237"/>
          <a:stretch/>
        </p:blipFill>
        <p:spPr>
          <a:xfrm>
            <a:off x="369065" y="6188074"/>
            <a:ext cx="494536" cy="471201"/>
          </a:xfrm>
          <a:prstGeom prst="rect">
            <a:avLst/>
          </a:prstGeom>
          <a:noFill/>
        </p:spPr>
      </p:pic>
      <p:pic>
        <p:nvPicPr>
          <p:cNvPr id="9" name="Graphic 8">
            <a:extLst>
              <a:ext uri="{FF2B5EF4-FFF2-40B4-BE49-F238E27FC236}">
                <a16:creationId xmlns:a16="http://schemas.microsoft.com/office/drawing/2014/main" id="{900B2CE4-1439-634A-9609-80A3403878AF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23863" y="0"/>
            <a:ext cx="3526971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0086221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ection Header_R/Y_8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54E5D-E1B0-CE45-B0A9-2405906F10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91270" y="1600200"/>
            <a:ext cx="7073693" cy="3687417"/>
          </a:xfrm>
        </p:spPr>
        <p:txBody>
          <a:bodyPr anchor="ctr" anchorCtr="0"/>
          <a:lstStyle>
            <a:lvl1pPr algn="l">
              <a:defRPr sz="5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414D5D-9A12-4C41-AB81-D8D1333F86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DE5DC-7D63-DF48-9E5C-D85B8F0CA549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 descr="A close up of a sign&#10;&#10;Description automatically generated">
            <a:extLst>
              <a:ext uri="{FF2B5EF4-FFF2-40B4-BE49-F238E27FC236}">
                <a16:creationId xmlns:a16="http://schemas.microsoft.com/office/drawing/2014/main" id="{04BC8A13-8650-2F4A-AC1B-20BC1993344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r="62237"/>
          <a:stretch/>
        </p:blipFill>
        <p:spPr>
          <a:xfrm>
            <a:off x="369065" y="6188074"/>
            <a:ext cx="494536" cy="471201"/>
          </a:xfrm>
          <a:prstGeom prst="rect">
            <a:avLst/>
          </a:prstGeom>
          <a:noFill/>
        </p:spPr>
      </p:pic>
      <p:pic>
        <p:nvPicPr>
          <p:cNvPr id="9" name="Graphic 8">
            <a:extLst>
              <a:ext uri="{FF2B5EF4-FFF2-40B4-BE49-F238E27FC236}">
                <a16:creationId xmlns:a16="http://schemas.microsoft.com/office/drawing/2014/main" id="{8A39217E-450F-9F40-956B-E1D6DB8FEA2B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23863" y="0"/>
            <a:ext cx="3526971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0305840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pril">
    <p:bg>
      <p:bgPr>
        <a:solidFill>
          <a:schemeClr val="accent4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ACB9D383-5863-4165-A65B-A24AACAD1DC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65761" y="242210"/>
            <a:ext cx="9884833" cy="384048"/>
          </a:xfrm>
        </p:spPr>
        <p:txBody>
          <a:bodyPr lIns="0"/>
          <a:lstStyle>
            <a:lvl1pPr>
              <a:defRPr/>
            </a:lvl1pPr>
          </a:lstStyle>
          <a:p>
            <a:r>
              <a:rPr lang="en-US"/>
              <a:t>Add title here</a:t>
            </a:r>
            <a:endParaRPr lang="en-US" noProof="0"/>
          </a:p>
        </p:txBody>
      </p:sp>
      <p:sp>
        <p:nvSpPr>
          <p:cNvPr id="20" name="Text Placeholder 13">
            <a:extLst>
              <a:ext uri="{FF2B5EF4-FFF2-40B4-BE49-F238E27FC236}">
                <a16:creationId xmlns:a16="http://schemas.microsoft.com/office/drawing/2014/main" id="{6B0FF4FF-E5D9-FAC6-B708-1AC23C3ADE27}"/>
              </a:ext>
            </a:extLst>
          </p:cNvPr>
          <p:cNvSpPr>
            <a:spLocks noGrp="1"/>
          </p:cNvSpPr>
          <p:nvPr>
            <p:ph type="body" sz="quarter" idx="55" hasCustomPrompt="1"/>
          </p:nvPr>
        </p:nvSpPr>
        <p:spPr>
          <a:xfrm>
            <a:off x="10250594" y="228600"/>
            <a:ext cx="1652057" cy="411268"/>
          </a:xfrm>
        </p:spPr>
        <p:txBody>
          <a:bodyPr>
            <a:noAutofit/>
          </a:bodyPr>
          <a:lstStyle>
            <a:lvl1pPr marL="0" indent="0" algn="r">
              <a:buNone/>
              <a:defRPr sz="2400" b="0" cap="all" baseline="0"/>
            </a:lvl1pPr>
            <a:lvl2pPr marL="514350" indent="0">
              <a:buNone/>
              <a:defRPr sz="1200"/>
            </a:lvl2pPr>
            <a:lvl3pPr marL="1024128" indent="0">
              <a:buNone/>
              <a:defRPr sz="1200"/>
            </a:lvl3pPr>
            <a:lvl4pPr marL="1536192" indent="0">
              <a:buNone/>
              <a:defRPr sz="1200"/>
            </a:lvl4pPr>
            <a:lvl5pPr marL="2048256" indent="0">
              <a:buNone/>
              <a:defRPr sz="1200"/>
            </a:lvl5pPr>
          </a:lstStyle>
          <a:p>
            <a:pPr lvl="0"/>
            <a:r>
              <a:rPr lang="en-US"/>
              <a:t>YEAR</a:t>
            </a:r>
          </a:p>
        </p:txBody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4B65A319-3BE3-B703-B537-CDD2D2D69834}"/>
              </a:ext>
            </a:extLst>
          </p:cNvPr>
          <p:cNvSpPr>
            <a:spLocks noGrp="1"/>
          </p:cNvSpPr>
          <p:nvPr>
            <p:ph type="body" sz="quarter" idx="49" hasCustomPrompt="1"/>
          </p:nvPr>
        </p:nvSpPr>
        <p:spPr>
          <a:xfrm>
            <a:off x="376914" y="792861"/>
            <a:ext cx="1881716" cy="269875"/>
          </a:xfrm>
        </p:spPr>
        <p:txBody>
          <a:bodyPr>
            <a:noAutofit/>
          </a:bodyPr>
          <a:lstStyle>
            <a:lvl1pPr marL="0" indent="0" algn="ctr">
              <a:buNone/>
              <a:defRPr sz="1200" b="1" cap="all" baseline="0"/>
            </a:lvl1pPr>
            <a:lvl2pPr marL="514350" indent="0">
              <a:buNone/>
              <a:defRPr sz="1200"/>
            </a:lvl2pPr>
            <a:lvl3pPr marL="1024128" indent="0">
              <a:buNone/>
              <a:defRPr sz="1200"/>
            </a:lvl3pPr>
            <a:lvl4pPr marL="1536192" indent="0">
              <a:buNone/>
              <a:defRPr sz="1200"/>
            </a:lvl4pPr>
            <a:lvl5pPr marL="2048256" indent="0">
              <a:buNone/>
              <a:defRPr sz="1200"/>
            </a:lvl5pPr>
          </a:lstStyle>
          <a:p>
            <a:pPr lvl="0"/>
            <a:r>
              <a:rPr lang="en-US"/>
              <a:t>ADD TEXT </a:t>
            </a:r>
          </a:p>
        </p:txBody>
      </p:sp>
      <p:sp>
        <p:nvSpPr>
          <p:cNvPr id="15" name="Text Placeholder 13">
            <a:extLst>
              <a:ext uri="{FF2B5EF4-FFF2-40B4-BE49-F238E27FC236}">
                <a16:creationId xmlns:a16="http://schemas.microsoft.com/office/drawing/2014/main" id="{3E5EAA0D-AAE6-2B27-DBF1-6CB2AC8A4A94}"/>
              </a:ext>
            </a:extLst>
          </p:cNvPr>
          <p:cNvSpPr>
            <a:spLocks noGrp="1"/>
          </p:cNvSpPr>
          <p:nvPr>
            <p:ph type="body" sz="quarter" idx="50" hasCustomPrompt="1"/>
          </p:nvPr>
        </p:nvSpPr>
        <p:spPr>
          <a:xfrm>
            <a:off x="2281853" y="792861"/>
            <a:ext cx="1881716" cy="269875"/>
          </a:xfrm>
        </p:spPr>
        <p:txBody>
          <a:bodyPr>
            <a:noAutofit/>
          </a:bodyPr>
          <a:lstStyle>
            <a:lvl1pPr marL="0" indent="0" algn="ctr">
              <a:buNone/>
              <a:defRPr sz="1200" b="1" cap="all" baseline="0"/>
            </a:lvl1pPr>
            <a:lvl2pPr marL="514350" indent="0">
              <a:buNone/>
              <a:defRPr sz="1200"/>
            </a:lvl2pPr>
            <a:lvl3pPr marL="1024128" indent="0">
              <a:buNone/>
              <a:defRPr sz="1200"/>
            </a:lvl3pPr>
            <a:lvl4pPr marL="1536192" indent="0">
              <a:buNone/>
              <a:defRPr sz="1200"/>
            </a:lvl4pPr>
            <a:lvl5pPr marL="2048256" indent="0">
              <a:buNone/>
              <a:defRPr sz="1200"/>
            </a:lvl5pPr>
          </a:lstStyle>
          <a:p>
            <a:pPr lvl="0"/>
            <a:r>
              <a:rPr lang="en-US"/>
              <a:t>ADD TEXT </a:t>
            </a:r>
          </a:p>
        </p:txBody>
      </p:sp>
      <p:sp>
        <p:nvSpPr>
          <p:cNvPr id="16" name="Text Placeholder 13">
            <a:extLst>
              <a:ext uri="{FF2B5EF4-FFF2-40B4-BE49-F238E27FC236}">
                <a16:creationId xmlns:a16="http://schemas.microsoft.com/office/drawing/2014/main" id="{E1EABED0-9877-B182-B936-5B7D5C42EE06}"/>
              </a:ext>
            </a:extLst>
          </p:cNvPr>
          <p:cNvSpPr>
            <a:spLocks noGrp="1"/>
          </p:cNvSpPr>
          <p:nvPr>
            <p:ph type="body" sz="quarter" idx="51" hasCustomPrompt="1"/>
          </p:nvPr>
        </p:nvSpPr>
        <p:spPr>
          <a:xfrm>
            <a:off x="4197521" y="792861"/>
            <a:ext cx="1881716" cy="269875"/>
          </a:xfrm>
        </p:spPr>
        <p:txBody>
          <a:bodyPr>
            <a:noAutofit/>
          </a:bodyPr>
          <a:lstStyle>
            <a:lvl1pPr marL="0" indent="0" algn="ctr">
              <a:buNone/>
              <a:defRPr sz="1200" b="1" cap="all" baseline="0"/>
            </a:lvl1pPr>
            <a:lvl2pPr marL="514350" indent="0">
              <a:buNone/>
              <a:defRPr sz="1200"/>
            </a:lvl2pPr>
            <a:lvl3pPr marL="1024128" indent="0">
              <a:buNone/>
              <a:defRPr sz="1200"/>
            </a:lvl3pPr>
            <a:lvl4pPr marL="1536192" indent="0">
              <a:buNone/>
              <a:defRPr sz="1200"/>
            </a:lvl4pPr>
            <a:lvl5pPr marL="2048256" indent="0">
              <a:buNone/>
              <a:defRPr sz="1200"/>
            </a:lvl5pPr>
          </a:lstStyle>
          <a:p>
            <a:pPr lvl="0"/>
            <a:r>
              <a:rPr lang="en-US"/>
              <a:t>ADD TEXT </a:t>
            </a:r>
          </a:p>
        </p:txBody>
      </p:sp>
      <p:sp>
        <p:nvSpPr>
          <p:cNvPr id="17" name="Text Placeholder 13">
            <a:extLst>
              <a:ext uri="{FF2B5EF4-FFF2-40B4-BE49-F238E27FC236}">
                <a16:creationId xmlns:a16="http://schemas.microsoft.com/office/drawing/2014/main" id="{9DCBE9C3-F4A2-C61D-F222-B713D947049F}"/>
              </a:ext>
            </a:extLst>
          </p:cNvPr>
          <p:cNvSpPr>
            <a:spLocks noGrp="1"/>
          </p:cNvSpPr>
          <p:nvPr>
            <p:ph type="body" sz="quarter" idx="52" hasCustomPrompt="1"/>
          </p:nvPr>
        </p:nvSpPr>
        <p:spPr>
          <a:xfrm>
            <a:off x="6113189" y="792861"/>
            <a:ext cx="1881716" cy="269875"/>
          </a:xfrm>
        </p:spPr>
        <p:txBody>
          <a:bodyPr>
            <a:noAutofit/>
          </a:bodyPr>
          <a:lstStyle>
            <a:lvl1pPr marL="0" indent="0" algn="ctr">
              <a:buNone/>
              <a:defRPr sz="1200" b="1" cap="all" baseline="0"/>
            </a:lvl1pPr>
            <a:lvl2pPr marL="514350" indent="0">
              <a:buNone/>
              <a:defRPr sz="1200"/>
            </a:lvl2pPr>
            <a:lvl3pPr marL="1024128" indent="0">
              <a:buNone/>
              <a:defRPr sz="1200"/>
            </a:lvl3pPr>
            <a:lvl4pPr marL="1536192" indent="0">
              <a:buNone/>
              <a:defRPr sz="1200"/>
            </a:lvl4pPr>
            <a:lvl5pPr marL="2048256" indent="0">
              <a:buNone/>
              <a:defRPr sz="1200"/>
            </a:lvl5pPr>
          </a:lstStyle>
          <a:p>
            <a:pPr lvl="0"/>
            <a:r>
              <a:rPr lang="en-US"/>
              <a:t>ADD TEXT </a:t>
            </a:r>
          </a:p>
        </p:txBody>
      </p:sp>
      <p:sp>
        <p:nvSpPr>
          <p:cNvPr id="18" name="Text Placeholder 13">
            <a:extLst>
              <a:ext uri="{FF2B5EF4-FFF2-40B4-BE49-F238E27FC236}">
                <a16:creationId xmlns:a16="http://schemas.microsoft.com/office/drawing/2014/main" id="{E1F55CCD-699B-2B4D-E012-47C5DD42B312}"/>
              </a:ext>
            </a:extLst>
          </p:cNvPr>
          <p:cNvSpPr>
            <a:spLocks noGrp="1"/>
          </p:cNvSpPr>
          <p:nvPr>
            <p:ph type="body" sz="quarter" idx="53" hasCustomPrompt="1"/>
          </p:nvPr>
        </p:nvSpPr>
        <p:spPr>
          <a:xfrm>
            <a:off x="8028857" y="792861"/>
            <a:ext cx="1881716" cy="269875"/>
          </a:xfrm>
        </p:spPr>
        <p:txBody>
          <a:bodyPr>
            <a:noAutofit/>
          </a:bodyPr>
          <a:lstStyle>
            <a:lvl1pPr marL="0" indent="0" algn="ctr">
              <a:buNone/>
              <a:defRPr sz="1200" b="1" cap="all" baseline="0"/>
            </a:lvl1pPr>
            <a:lvl2pPr marL="514350" indent="0">
              <a:buNone/>
              <a:defRPr sz="1200"/>
            </a:lvl2pPr>
            <a:lvl3pPr marL="1024128" indent="0">
              <a:buNone/>
              <a:defRPr sz="1200"/>
            </a:lvl3pPr>
            <a:lvl4pPr marL="1536192" indent="0">
              <a:buNone/>
              <a:defRPr sz="1200"/>
            </a:lvl4pPr>
            <a:lvl5pPr marL="2048256" indent="0">
              <a:buNone/>
              <a:defRPr sz="1200"/>
            </a:lvl5pPr>
          </a:lstStyle>
          <a:p>
            <a:pPr lvl="0"/>
            <a:r>
              <a:rPr lang="en-US"/>
              <a:t>ADD TEXT </a:t>
            </a:r>
          </a:p>
        </p:txBody>
      </p:sp>
      <p:sp>
        <p:nvSpPr>
          <p:cNvPr id="19" name="Text Placeholder 13">
            <a:extLst>
              <a:ext uri="{FF2B5EF4-FFF2-40B4-BE49-F238E27FC236}">
                <a16:creationId xmlns:a16="http://schemas.microsoft.com/office/drawing/2014/main" id="{10108122-0114-4233-1E31-7A47E98464DC}"/>
              </a:ext>
            </a:extLst>
          </p:cNvPr>
          <p:cNvSpPr>
            <a:spLocks noGrp="1"/>
          </p:cNvSpPr>
          <p:nvPr>
            <p:ph type="body" sz="quarter" idx="54" hasCustomPrompt="1"/>
          </p:nvPr>
        </p:nvSpPr>
        <p:spPr>
          <a:xfrm>
            <a:off x="9944525" y="792861"/>
            <a:ext cx="1881716" cy="269875"/>
          </a:xfrm>
        </p:spPr>
        <p:txBody>
          <a:bodyPr>
            <a:noAutofit/>
          </a:bodyPr>
          <a:lstStyle>
            <a:lvl1pPr marL="0" indent="0" algn="ctr">
              <a:buNone/>
              <a:defRPr sz="1200" b="1" cap="all" baseline="0"/>
            </a:lvl1pPr>
            <a:lvl2pPr marL="514350" indent="0">
              <a:buNone/>
              <a:defRPr sz="1200"/>
            </a:lvl2pPr>
            <a:lvl3pPr marL="1024128" indent="0">
              <a:buNone/>
              <a:defRPr sz="1200"/>
            </a:lvl3pPr>
            <a:lvl4pPr marL="1536192" indent="0">
              <a:buNone/>
              <a:defRPr sz="1200"/>
            </a:lvl4pPr>
            <a:lvl5pPr marL="2048256" indent="0">
              <a:buNone/>
              <a:defRPr sz="1200"/>
            </a:lvl5pPr>
          </a:lstStyle>
          <a:p>
            <a:pPr lvl="0"/>
            <a:r>
              <a:rPr lang="en-US"/>
              <a:t>ADD TEXT 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46"/>
          </p:nvPr>
        </p:nvSpPr>
        <p:spPr>
          <a:xfrm>
            <a:off x="406400" y="6629400"/>
            <a:ext cx="2844800" cy="18288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EC93A36-1BCE-4989-A484-BB2F32BA08F5}" type="datetimeFigureOut">
              <a:rPr lang="en-US" smtClean="0"/>
              <a:pPr/>
              <a:t>6/27/2026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47"/>
          </p:nvPr>
        </p:nvSpPr>
        <p:spPr>
          <a:xfrm>
            <a:off x="4165600" y="6629400"/>
            <a:ext cx="3860800" cy="18288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8"/>
          </p:nvPr>
        </p:nvSpPr>
        <p:spPr>
          <a:xfrm>
            <a:off x="8981016" y="6631641"/>
            <a:ext cx="2844800" cy="18288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3CB5F7B-7C15-41FD-9488-0FCC5C0A130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8" name="Instructional Text"/>
          <p:cNvSpPr/>
          <p:nvPr/>
        </p:nvSpPr>
        <p:spPr>
          <a:xfrm>
            <a:off x="12395200" y="-26670"/>
            <a:ext cx="1524000" cy="6858000"/>
          </a:xfrm>
          <a:prstGeom prst="roundRect">
            <a:avLst>
              <a:gd name="adj" fmla="val 6795"/>
            </a:avLst>
          </a:prstGeom>
          <a:solidFill>
            <a:srgbClr val="A6A6A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spcBef>
                <a:spcPts val="1200"/>
              </a:spcBef>
            </a:pPr>
            <a:r>
              <a:rPr lang="en-US" sz="1100" b="1" i="1" baseline="0" noProof="0">
                <a:solidFill>
                  <a:srgbClr val="FFFFFF"/>
                </a:solidFill>
                <a:latin typeface="Calibri" pitchFamily="34" charset="0"/>
                <a:cs typeface="Calibri" pitchFamily="34" charset="0"/>
              </a:rPr>
              <a:t>Note: </a:t>
            </a:r>
          </a:p>
          <a:p>
            <a:pPr>
              <a:spcBef>
                <a:spcPts val="1200"/>
              </a:spcBef>
            </a:pPr>
            <a:r>
              <a:rPr lang="en-US" sz="1100" b="1" i="1" baseline="0" noProof="0">
                <a:solidFill>
                  <a:srgbClr val="FFFFFF"/>
                </a:solidFill>
                <a:latin typeface="Calibri" pitchFamily="34" charset="0"/>
                <a:cs typeface="Calibri" pitchFamily="34" charset="0"/>
              </a:rPr>
              <a:t>You can print this template to use as a wall calendar.</a:t>
            </a:r>
            <a:r>
              <a:rPr lang="en-US" sz="1100" b="1" i="1" noProof="0">
                <a:solidFill>
                  <a:srgbClr val="FFFFFF"/>
                </a:solidFill>
                <a:latin typeface="Calibri" pitchFamily="34" charset="0"/>
                <a:cs typeface="Calibri" pitchFamily="34" charset="0"/>
              </a:rPr>
              <a:t> You can also copy the slide for any month to add to your own presentation.</a:t>
            </a:r>
          </a:p>
        </p:txBody>
      </p:sp>
      <p:sp>
        <p:nvSpPr>
          <p:cNvPr id="26" name="Text Placeholder 21">
            <a:extLst>
              <a:ext uri="{FF2B5EF4-FFF2-40B4-BE49-F238E27FC236}">
                <a16:creationId xmlns:a16="http://schemas.microsoft.com/office/drawing/2014/main" id="{03480C92-D9DE-2600-8878-50CBD08BD44F}"/>
              </a:ext>
            </a:extLst>
          </p:cNvPr>
          <p:cNvSpPr>
            <a:spLocks noGrp="1"/>
          </p:cNvSpPr>
          <p:nvPr>
            <p:ph type="body" sz="quarter" idx="88" hasCustomPrompt="1"/>
          </p:nvPr>
        </p:nvSpPr>
        <p:spPr>
          <a:xfrm>
            <a:off x="376914" y="1086679"/>
            <a:ext cx="1881292" cy="211307"/>
          </a:xfrm>
        </p:spPr>
        <p:txBody>
          <a:bodyPr anchor="ctr">
            <a:noAutofit/>
          </a:bodyPr>
          <a:lstStyle>
            <a:lvl1pPr marL="0" indent="0">
              <a:buNone/>
              <a:defRPr sz="1300"/>
            </a:lvl1pPr>
            <a:lvl2pPr marL="514350" indent="0">
              <a:buNone/>
              <a:defRPr sz="1300"/>
            </a:lvl2pPr>
            <a:lvl3pPr marL="1024128" indent="0">
              <a:buNone/>
              <a:defRPr sz="1300"/>
            </a:lvl3pPr>
            <a:lvl4pPr marL="1536192" indent="0">
              <a:buNone/>
              <a:defRPr sz="1300"/>
            </a:lvl4pPr>
            <a:lvl5pPr marL="2048256" indent="0">
              <a:buNone/>
              <a:defRPr sz="1300"/>
            </a:lvl5pPr>
          </a:lstStyle>
          <a:p>
            <a:pPr lvl="0"/>
            <a:r>
              <a:rPr lang="en-US"/>
              <a:t>Text</a:t>
            </a:r>
          </a:p>
        </p:txBody>
      </p:sp>
      <p:sp>
        <p:nvSpPr>
          <p:cNvPr id="28" name="Text Placeholder 21">
            <a:extLst>
              <a:ext uri="{FF2B5EF4-FFF2-40B4-BE49-F238E27FC236}">
                <a16:creationId xmlns:a16="http://schemas.microsoft.com/office/drawing/2014/main" id="{F51EAE76-4288-740E-DD89-DE03A54894B6}"/>
              </a:ext>
            </a:extLst>
          </p:cNvPr>
          <p:cNvSpPr>
            <a:spLocks noGrp="1"/>
          </p:cNvSpPr>
          <p:nvPr>
            <p:ph type="body" sz="quarter" idx="89" hasCustomPrompt="1"/>
          </p:nvPr>
        </p:nvSpPr>
        <p:spPr>
          <a:xfrm>
            <a:off x="2281853" y="1086679"/>
            <a:ext cx="1881292" cy="211307"/>
          </a:xfrm>
        </p:spPr>
        <p:txBody>
          <a:bodyPr anchor="ctr">
            <a:noAutofit/>
          </a:bodyPr>
          <a:lstStyle>
            <a:lvl1pPr marL="0" indent="0">
              <a:buNone/>
              <a:defRPr sz="1300"/>
            </a:lvl1pPr>
            <a:lvl2pPr marL="514350" indent="0">
              <a:buNone/>
              <a:defRPr sz="1300"/>
            </a:lvl2pPr>
            <a:lvl3pPr marL="1024128" indent="0">
              <a:buNone/>
              <a:defRPr sz="1300"/>
            </a:lvl3pPr>
            <a:lvl4pPr marL="1536192" indent="0">
              <a:buNone/>
              <a:defRPr sz="1300"/>
            </a:lvl4pPr>
            <a:lvl5pPr marL="2048256" indent="0">
              <a:buNone/>
              <a:defRPr sz="1300"/>
            </a:lvl5pPr>
          </a:lstStyle>
          <a:p>
            <a:pPr lvl="0"/>
            <a:r>
              <a:rPr lang="en-US"/>
              <a:t>Text</a:t>
            </a:r>
          </a:p>
        </p:txBody>
      </p:sp>
      <p:sp>
        <p:nvSpPr>
          <p:cNvPr id="29" name="Text Placeholder 21">
            <a:extLst>
              <a:ext uri="{FF2B5EF4-FFF2-40B4-BE49-F238E27FC236}">
                <a16:creationId xmlns:a16="http://schemas.microsoft.com/office/drawing/2014/main" id="{6D33263F-1961-139C-5319-83CB070664D3}"/>
              </a:ext>
            </a:extLst>
          </p:cNvPr>
          <p:cNvSpPr>
            <a:spLocks noGrp="1"/>
          </p:cNvSpPr>
          <p:nvPr>
            <p:ph type="body" sz="quarter" idx="90" hasCustomPrompt="1"/>
          </p:nvPr>
        </p:nvSpPr>
        <p:spPr>
          <a:xfrm>
            <a:off x="4197521" y="1086679"/>
            <a:ext cx="1881292" cy="211307"/>
          </a:xfrm>
        </p:spPr>
        <p:txBody>
          <a:bodyPr anchor="ctr">
            <a:noAutofit/>
          </a:bodyPr>
          <a:lstStyle>
            <a:lvl1pPr marL="0" indent="0">
              <a:buNone/>
              <a:defRPr sz="1300"/>
            </a:lvl1pPr>
            <a:lvl2pPr marL="514350" indent="0">
              <a:buNone/>
              <a:defRPr sz="1300"/>
            </a:lvl2pPr>
            <a:lvl3pPr marL="1024128" indent="0">
              <a:buNone/>
              <a:defRPr sz="1300"/>
            </a:lvl3pPr>
            <a:lvl4pPr marL="1536192" indent="0">
              <a:buNone/>
              <a:defRPr sz="1300"/>
            </a:lvl4pPr>
            <a:lvl5pPr marL="2048256" indent="0">
              <a:buNone/>
              <a:defRPr sz="1300"/>
            </a:lvl5pPr>
          </a:lstStyle>
          <a:p>
            <a:pPr lvl="0"/>
            <a:r>
              <a:rPr lang="en-US"/>
              <a:t>Text</a:t>
            </a:r>
          </a:p>
        </p:txBody>
      </p:sp>
      <p:sp>
        <p:nvSpPr>
          <p:cNvPr id="30" name="Text Placeholder 21">
            <a:extLst>
              <a:ext uri="{FF2B5EF4-FFF2-40B4-BE49-F238E27FC236}">
                <a16:creationId xmlns:a16="http://schemas.microsoft.com/office/drawing/2014/main" id="{9E9EEF8E-ADA2-7360-2EC0-7837B51F2176}"/>
              </a:ext>
            </a:extLst>
          </p:cNvPr>
          <p:cNvSpPr>
            <a:spLocks noGrp="1"/>
          </p:cNvSpPr>
          <p:nvPr>
            <p:ph type="body" sz="quarter" idx="91" hasCustomPrompt="1"/>
          </p:nvPr>
        </p:nvSpPr>
        <p:spPr>
          <a:xfrm>
            <a:off x="6113189" y="1086679"/>
            <a:ext cx="1881292" cy="211307"/>
          </a:xfrm>
        </p:spPr>
        <p:txBody>
          <a:bodyPr anchor="ctr">
            <a:noAutofit/>
          </a:bodyPr>
          <a:lstStyle>
            <a:lvl1pPr marL="0" indent="0">
              <a:buNone/>
              <a:defRPr sz="1300"/>
            </a:lvl1pPr>
            <a:lvl2pPr marL="514350" indent="0">
              <a:buNone/>
              <a:defRPr sz="1300"/>
            </a:lvl2pPr>
            <a:lvl3pPr marL="1024128" indent="0">
              <a:buNone/>
              <a:defRPr sz="1300"/>
            </a:lvl3pPr>
            <a:lvl4pPr marL="1536192" indent="0">
              <a:buNone/>
              <a:defRPr sz="1300"/>
            </a:lvl4pPr>
            <a:lvl5pPr marL="2048256" indent="0">
              <a:buNone/>
              <a:defRPr sz="1300"/>
            </a:lvl5pPr>
          </a:lstStyle>
          <a:p>
            <a:pPr lvl="0"/>
            <a:r>
              <a:rPr lang="en-US"/>
              <a:t>Text</a:t>
            </a:r>
          </a:p>
        </p:txBody>
      </p:sp>
      <p:sp>
        <p:nvSpPr>
          <p:cNvPr id="31" name="Text Placeholder 21">
            <a:extLst>
              <a:ext uri="{FF2B5EF4-FFF2-40B4-BE49-F238E27FC236}">
                <a16:creationId xmlns:a16="http://schemas.microsoft.com/office/drawing/2014/main" id="{3C63D274-E2AF-CEC0-8477-3D812E82FD7F}"/>
              </a:ext>
            </a:extLst>
          </p:cNvPr>
          <p:cNvSpPr>
            <a:spLocks noGrp="1"/>
          </p:cNvSpPr>
          <p:nvPr>
            <p:ph type="body" sz="quarter" idx="92" hasCustomPrompt="1"/>
          </p:nvPr>
        </p:nvSpPr>
        <p:spPr>
          <a:xfrm>
            <a:off x="8028857" y="1086679"/>
            <a:ext cx="1881292" cy="211307"/>
          </a:xfrm>
        </p:spPr>
        <p:txBody>
          <a:bodyPr anchor="ctr">
            <a:noAutofit/>
          </a:bodyPr>
          <a:lstStyle>
            <a:lvl1pPr marL="0" indent="0">
              <a:buNone/>
              <a:defRPr sz="1300"/>
            </a:lvl1pPr>
            <a:lvl2pPr marL="514350" indent="0">
              <a:buNone/>
              <a:defRPr sz="1300"/>
            </a:lvl2pPr>
            <a:lvl3pPr marL="1024128" indent="0">
              <a:buNone/>
              <a:defRPr sz="1300"/>
            </a:lvl3pPr>
            <a:lvl4pPr marL="1536192" indent="0">
              <a:buNone/>
              <a:defRPr sz="1300"/>
            </a:lvl4pPr>
            <a:lvl5pPr marL="2048256" indent="0">
              <a:buNone/>
              <a:defRPr sz="1300"/>
            </a:lvl5pPr>
          </a:lstStyle>
          <a:p>
            <a:pPr lvl="0"/>
            <a:r>
              <a:rPr lang="en-US"/>
              <a:t>Text</a:t>
            </a:r>
          </a:p>
        </p:txBody>
      </p:sp>
      <p:sp>
        <p:nvSpPr>
          <p:cNvPr id="32" name="Text Placeholder 21">
            <a:extLst>
              <a:ext uri="{FF2B5EF4-FFF2-40B4-BE49-F238E27FC236}">
                <a16:creationId xmlns:a16="http://schemas.microsoft.com/office/drawing/2014/main" id="{581F3A84-9C5C-A2DE-A357-D33683918A34}"/>
              </a:ext>
            </a:extLst>
          </p:cNvPr>
          <p:cNvSpPr>
            <a:spLocks noGrp="1"/>
          </p:cNvSpPr>
          <p:nvPr>
            <p:ph type="body" sz="quarter" idx="61" hasCustomPrompt="1"/>
          </p:nvPr>
        </p:nvSpPr>
        <p:spPr>
          <a:xfrm>
            <a:off x="9944525" y="1086679"/>
            <a:ext cx="1881292" cy="211307"/>
          </a:xfrm>
        </p:spPr>
        <p:txBody>
          <a:bodyPr anchor="ctr">
            <a:noAutofit/>
          </a:bodyPr>
          <a:lstStyle>
            <a:lvl1pPr marL="0" indent="0">
              <a:buNone/>
              <a:defRPr sz="1300"/>
            </a:lvl1pPr>
            <a:lvl2pPr marL="514350" indent="0">
              <a:buNone/>
              <a:defRPr sz="1300"/>
            </a:lvl2pPr>
            <a:lvl3pPr marL="1024128" indent="0">
              <a:buNone/>
              <a:defRPr sz="1300"/>
            </a:lvl3pPr>
            <a:lvl4pPr marL="1536192" indent="0">
              <a:buNone/>
              <a:defRPr sz="1300"/>
            </a:lvl4pPr>
            <a:lvl5pPr marL="2048256" indent="0">
              <a:buNone/>
              <a:defRPr sz="1300"/>
            </a:lvl5pPr>
          </a:lstStyle>
          <a:p>
            <a:pPr lvl="0"/>
            <a:r>
              <a:rPr lang="en-US"/>
              <a:t>Text</a:t>
            </a:r>
          </a:p>
        </p:txBody>
      </p:sp>
      <p:sp>
        <p:nvSpPr>
          <p:cNvPr id="33" name="Text Placeholder 2">
            <a:extLst>
              <a:ext uri="{FF2B5EF4-FFF2-40B4-BE49-F238E27FC236}">
                <a16:creationId xmlns:a16="http://schemas.microsoft.com/office/drawing/2014/main" id="{48C36CB0-8AFF-2D1A-2EB0-F8352DF978AA}"/>
              </a:ext>
            </a:extLst>
          </p:cNvPr>
          <p:cNvSpPr>
            <a:spLocks noGrp="1"/>
          </p:cNvSpPr>
          <p:nvPr>
            <p:ph type="body" sz="quarter" idx="93" hasCustomPrompt="1"/>
          </p:nvPr>
        </p:nvSpPr>
        <p:spPr>
          <a:xfrm>
            <a:off x="376913" y="1313070"/>
            <a:ext cx="1837267" cy="686371"/>
          </a:xfrm>
        </p:spPr>
        <p:txBody>
          <a:bodyPr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2"/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41" name="Text Placeholder 2">
            <a:extLst>
              <a:ext uri="{FF2B5EF4-FFF2-40B4-BE49-F238E27FC236}">
                <a16:creationId xmlns:a16="http://schemas.microsoft.com/office/drawing/2014/main" id="{8148F11A-22AD-65C7-75F2-89A4D64A9748}"/>
              </a:ext>
            </a:extLst>
          </p:cNvPr>
          <p:cNvSpPr>
            <a:spLocks noGrp="1"/>
          </p:cNvSpPr>
          <p:nvPr>
            <p:ph type="body" sz="quarter" idx="94" hasCustomPrompt="1"/>
          </p:nvPr>
        </p:nvSpPr>
        <p:spPr>
          <a:xfrm>
            <a:off x="2281852" y="1313070"/>
            <a:ext cx="1837267" cy="686371"/>
          </a:xfrm>
        </p:spPr>
        <p:txBody>
          <a:bodyPr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2"/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45" name="Text Placeholder 2">
            <a:extLst>
              <a:ext uri="{FF2B5EF4-FFF2-40B4-BE49-F238E27FC236}">
                <a16:creationId xmlns:a16="http://schemas.microsoft.com/office/drawing/2014/main" id="{5475E77E-C900-B918-F3AE-6820054B8A60}"/>
              </a:ext>
            </a:extLst>
          </p:cNvPr>
          <p:cNvSpPr>
            <a:spLocks noGrp="1"/>
          </p:cNvSpPr>
          <p:nvPr>
            <p:ph type="body" sz="quarter" idx="95" hasCustomPrompt="1"/>
          </p:nvPr>
        </p:nvSpPr>
        <p:spPr>
          <a:xfrm>
            <a:off x="4197520" y="1313070"/>
            <a:ext cx="1837267" cy="686371"/>
          </a:xfrm>
        </p:spPr>
        <p:txBody>
          <a:bodyPr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2"/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47" name="Text Placeholder 2">
            <a:extLst>
              <a:ext uri="{FF2B5EF4-FFF2-40B4-BE49-F238E27FC236}">
                <a16:creationId xmlns:a16="http://schemas.microsoft.com/office/drawing/2014/main" id="{718133D1-A7BD-8153-486E-AB3B15A75DEB}"/>
              </a:ext>
            </a:extLst>
          </p:cNvPr>
          <p:cNvSpPr>
            <a:spLocks noGrp="1"/>
          </p:cNvSpPr>
          <p:nvPr>
            <p:ph type="body" sz="quarter" idx="96" hasCustomPrompt="1"/>
          </p:nvPr>
        </p:nvSpPr>
        <p:spPr>
          <a:xfrm>
            <a:off x="6113188" y="1313070"/>
            <a:ext cx="1837267" cy="686371"/>
          </a:xfrm>
        </p:spPr>
        <p:txBody>
          <a:bodyPr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2"/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51" name="Text Placeholder 2">
            <a:extLst>
              <a:ext uri="{FF2B5EF4-FFF2-40B4-BE49-F238E27FC236}">
                <a16:creationId xmlns:a16="http://schemas.microsoft.com/office/drawing/2014/main" id="{FFD8146F-7AAE-E2A4-BF2B-175ABEC110EE}"/>
              </a:ext>
            </a:extLst>
          </p:cNvPr>
          <p:cNvSpPr>
            <a:spLocks noGrp="1"/>
          </p:cNvSpPr>
          <p:nvPr>
            <p:ph type="body" sz="quarter" idx="97" hasCustomPrompt="1"/>
          </p:nvPr>
        </p:nvSpPr>
        <p:spPr>
          <a:xfrm>
            <a:off x="8028856" y="1313070"/>
            <a:ext cx="1837267" cy="686371"/>
          </a:xfrm>
        </p:spPr>
        <p:txBody>
          <a:bodyPr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2"/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53" name="Text Placeholder 2">
            <a:extLst>
              <a:ext uri="{FF2B5EF4-FFF2-40B4-BE49-F238E27FC236}">
                <a16:creationId xmlns:a16="http://schemas.microsoft.com/office/drawing/2014/main" id="{EFC900DC-085B-49F1-6BDF-327336632D12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9944524" y="1313069"/>
            <a:ext cx="1837267" cy="686371"/>
          </a:xfrm>
        </p:spPr>
        <p:txBody>
          <a:bodyPr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2"/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57" name="Text Placeholder 21">
            <a:extLst>
              <a:ext uri="{FF2B5EF4-FFF2-40B4-BE49-F238E27FC236}">
                <a16:creationId xmlns:a16="http://schemas.microsoft.com/office/drawing/2014/main" id="{50FADF55-BDEF-B4C3-2DA2-B09F5C1AEF7B}"/>
              </a:ext>
            </a:extLst>
          </p:cNvPr>
          <p:cNvSpPr>
            <a:spLocks noGrp="1"/>
          </p:cNvSpPr>
          <p:nvPr>
            <p:ph type="body" sz="quarter" idx="62" hasCustomPrompt="1"/>
          </p:nvPr>
        </p:nvSpPr>
        <p:spPr>
          <a:xfrm>
            <a:off x="376914" y="2004640"/>
            <a:ext cx="1881292" cy="211307"/>
          </a:xfrm>
        </p:spPr>
        <p:txBody>
          <a:bodyPr anchor="ctr">
            <a:noAutofit/>
          </a:bodyPr>
          <a:lstStyle>
            <a:lvl1pPr marL="0" indent="0">
              <a:buNone/>
              <a:defRPr sz="1300"/>
            </a:lvl1pPr>
            <a:lvl2pPr marL="514350" indent="0">
              <a:buNone/>
              <a:defRPr sz="1300"/>
            </a:lvl2pPr>
            <a:lvl3pPr marL="1024128" indent="0">
              <a:buNone/>
              <a:defRPr sz="1300"/>
            </a:lvl3pPr>
            <a:lvl4pPr marL="1536192" indent="0">
              <a:buNone/>
              <a:defRPr sz="1300"/>
            </a:lvl4pPr>
            <a:lvl5pPr marL="2048256" indent="0">
              <a:buNone/>
              <a:defRPr sz="1300"/>
            </a:lvl5pPr>
          </a:lstStyle>
          <a:p>
            <a:pPr lvl="0"/>
            <a:r>
              <a:rPr lang="en-US"/>
              <a:t>Text</a:t>
            </a:r>
          </a:p>
        </p:txBody>
      </p:sp>
      <p:sp>
        <p:nvSpPr>
          <p:cNvPr id="59" name="Text Placeholder 21">
            <a:extLst>
              <a:ext uri="{FF2B5EF4-FFF2-40B4-BE49-F238E27FC236}">
                <a16:creationId xmlns:a16="http://schemas.microsoft.com/office/drawing/2014/main" id="{D9847C35-4BFE-B1FA-0074-D42160C7A572}"/>
              </a:ext>
            </a:extLst>
          </p:cNvPr>
          <p:cNvSpPr>
            <a:spLocks noGrp="1"/>
          </p:cNvSpPr>
          <p:nvPr>
            <p:ph type="body" sz="quarter" idx="63" hasCustomPrompt="1"/>
          </p:nvPr>
        </p:nvSpPr>
        <p:spPr>
          <a:xfrm>
            <a:off x="2281853" y="2004640"/>
            <a:ext cx="1881292" cy="211307"/>
          </a:xfrm>
        </p:spPr>
        <p:txBody>
          <a:bodyPr anchor="ctr">
            <a:noAutofit/>
          </a:bodyPr>
          <a:lstStyle>
            <a:lvl1pPr marL="0" indent="0">
              <a:buNone/>
              <a:defRPr sz="1300"/>
            </a:lvl1pPr>
            <a:lvl2pPr marL="514350" indent="0">
              <a:buNone/>
              <a:defRPr sz="1300"/>
            </a:lvl2pPr>
            <a:lvl3pPr marL="1024128" indent="0">
              <a:buNone/>
              <a:defRPr sz="1300"/>
            </a:lvl3pPr>
            <a:lvl4pPr marL="1536192" indent="0">
              <a:buNone/>
              <a:defRPr sz="1300"/>
            </a:lvl4pPr>
            <a:lvl5pPr marL="2048256" indent="0">
              <a:buNone/>
              <a:defRPr sz="1300"/>
            </a:lvl5pPr>
          </a:lstStyle>
          <a:p>
            <a:pPr lvl="0"/>
            <a:r>
              <a:rPr lang="en-US"/>
              <a:t>Text</a:t>
            </a:r>
          </a:p>
        </p:txBody>
      </p:sp>
      <p:sp>
        <p:nvSpPr>
          <p:cNvPr id="63" name="Text Placeholder 21">
            <a:extLst>
              <a:ext uri="{FF2B5EF4-FFF2-40B4-BE49-F238E27FC236}">
                <a16:creationId xmlns:a16="http://schemas.microsoft.com/office/drawing/2014/main" id="{47A4B399-F7F6-EF07-63E1-BE2F5B5D3148}"/>
              </a:ext>
            </a:extLst>
          </p:cNvPr>
          <p:cNvSpPr>
            <a:spLocks noGrp="1"/>
          </p:cNvSpPr>
          <p:nvPr>
            <p:ph type="body" sz="quarter" idx="64" hasCustomPrompt="1"/>
          </p:nvPr>
        </p:nvSpPr>
        <p:spPr>
          <a:xfrm>
            <a:off x="4197521" y="2004640"/>
            <a:ext cx="1881292" cy="211307"/>
          </a:xfrm>
        </p:spPr>
        <p:txBody>
          <a:bodyPr anchor="ctr">
            <a:noAutofit/>
          </a:bodyPr>
          <a:lstStyle>
            <a:lvl1pPr marL="0" indent="0">
              <a:buNone/>
              <a:defRPr sz="1300"/>
            </a:lvl1pPr>
            <a:lvl2pPr marL="514350" indent="0">
              <a:buNone/>
              <a:defRPr sz="1300"/>
            </a:lvl2pPr>
            <a:lvl3pPr marL="1024128" indent="0">
              <a:buNone/>
              <a:defRPr sz="1300"/>
            </a:lvl3pPr>
            <a:lvl4pPr marL="1536192" indent="0">
              <a:buNone/>
              <a:defRPr sz="1300"/>
            </a:lvl4pPr>
            <a:lvl5pPr marL="2048256" indent="0">
              <a:buNone/>
              <a:defRPr sz="1300"/>
            </a:lvl5pPr>
          </a:lstStyle>
          <a:p>
            <a:pPr lvl="0"/>
            <a:r>
              <a:rPr lang="en-US"/>
              <a:t>Text</a:t>
            </a:r>
          </a:p>
        </p:txBody>
      </p:sp>
      <p:sp>
        <p:nvSpPr>
          <p:cNvPr id="1792" name="Text Placeholder 21">
            <a:extLst>
              <a:ext uri="{FF2B5EF4-FFF2-40B4-BE49-F238E27FC236}">
                <a16:creationId xmlns:a16="http://schemas.microsoft.com/office/drawing/2014/main" id="{6B1314BC-A552-1840-9710-BDDE1721C949}"/>
              </a:ext>
            </a:extLst>
          </p:cNvPr>
          <p:cNvSpPr>
            <a:spLocks noGrp="1"/>
          </p:cNvSpPr>
          <p:nvPr>
            <p:ph type="body" sz="quarter" idx="65" hasCustomPrompt="1"/>
          </p:nvPr>
        </p:nvSpPr>
        <p:spPr>
          <a:xfrm>
            <a:off x="6113189" y="2004640"/>
            <a:ext cx="1881292" cy="211307"/>
          </a:xfrm>
        </p:spPr>
        <p:txBody>
          <a:bodyPr anchor="ctr">
            <a:noAutofit/>
          </a:bodyPr>
          <a:lstStyle>
            <a:lvl1pPr marL="0" indent="0">
              <a:buNone/>
              <a:defRPr sz="1300"/>
            </a:lvl1pPr>
            <a:lvl2pPr marL="514350" indent="0">
              <a:buNone/>
              <a:defRPr sz="1300"/>
            </a:lvl2pPr>
            <a:lvl3pPr marL="1024128" indent="0">
              <a:buNone/>
              <a:defRPr sz="1300"/>
            </a:lvl3pPr>
            <a:lvl4pPr marL="1536192" indent="0">
              <a:buNone/>
              <a:defRPr sz="1300"/>
            </a:lvl4pPr>
            <a:lvl5pPr marL="2048256" indent="0">
              <a:buNone/>
              <a:defRPr sz="1300"/>
            </a:lvl5pPr>
          </a:lstStyle>
          <a:p>
            <a:pPr lvl="0"/>
            <a:r>
              <a:rPr lang="en-US"/>
              <a:t>Text</a:t>
            </a:r>
          </a:p>
        </p:txBody>
      </p:sp>
      <p:sp>
        <p:nvSpPr>
          <p:cNvPr id="1793" name="Text Placeholder 21">
            <a:extLst>
              <a:ext uri="{FF2B5EF4-FFF2-40B4-BE49-F238E27FC236}">
                <a16:creationId xmlns:a16="http://schemas.microsoft.com/office/drawing/2014/main" id="{06961B9A-6543-05BC-3D31-3632374C779C}"/>
              </a:ext>
            </a:extLst>
          </p:cNvPr>
          <p:cNvSpPr>
            <a:spLocks noGrp="1"/>
          </p:cNvSpPr>
          <p:nvPr>
            <p:ph type="body" sz="quarter" idx="66" hasCustomPrompt="1"/>
          </p:nvPr>
        </p:nvSpPr>
        <p:spPr>
          <a:xfrm>
            <a:off x="8028857" y="2004640"/>
            <a:ext cx="1881292" cy="211307"/>
          </a:xfrm>
        </p:spPr>
        <p:txBody>
          <a:bodyPr anchor="ctr">
            <a:noAutofit/>
          </a:bodyPr>
          <a:lstStyle>
            <a:lvl1pPr marL="0" indent="0">
              <a:buNone/>
              <a:defRPr sz="1300"/>
            </a:lvl1pPr>
            <a:lvl2pPr marL="514350" indent="0">
              <a:buNone/>
              <a:defRPr sz="1300"/>
            </a:lvl2pPr>
            <a:lvl3pPr marL="1024128" indent="0">
              <a:buNone/>
              <a:defRPr sz="1300"/>
            </a:lvl3pPr>
            <a:lvl4pPr marL="1536192" indent="0">
              <a:buNone/>
              <a:defRPr sz="1300"/>
            </a:lvl4pPr>
            <a:lvl5pPr marL="2048256" indent="0">
              <a:buNone/>
              <a:defRPr sz="1300"/>
            </a:lvl5pPr>
          </a:lstStyle>
          <a:p>
            <a:pPr lvl="0"/>
            <a:r>
              <a:rPr lang="en-US"/>
              <a:t>Text</a:t>
            </a:r>
          </a:p>
        </p:txBody>
      </p:sp>
      <p:sp>
        <p:nvSpPr>
          <p:cNvPr id="1794" name="Text Placeholder 21">
            <a:extLst>
              <a:ext uri="{FF2B5EF4-FFF2-40B4-BE49-F238E27FC236}">
                <a16:creationId xmlns:a16="http://schemas.microsoft.com/office/drawing/2014/main" id="{8CDF7BF1-AC46-D0F2-9681-F5C6AAE65CE5}"/>
              </a:ext>
            </a:extLst>
          </p:cNvPr>
          <p:cNvSpPr>
            <a:spLocks noGrp="1"/>
          </p:cNvSpPr>
          <p:nvPr>
            <p:ph type="body" sz="quarter" idx="67" hasCustomPrompt="1"/>
          </p:nvPr>
        </p:nvSpPr>
        <p:spPr>
          <a:xfrm>
            <a:off x="9944525" y="2004640"/>
            <a:ext cx="1881292" cy="211307"/>
          </a:xfrm>
        </p:spPr>
        <p:txBody>
          <a:bodyPr anchor="ctr">
            <a:noAutofit/>
          </a:bodyPr>
          <a:lstStyle>
            <a:lvl1pPr marL="0" indent="0">
              <a:buNone/>
              <a:defRPr sz="1300"/>
            </a:lvl1pPr>
            <a:lvl2pPr marL="514350" indent="0">
              <a:buNone/>
              <a:defRPr sz="1300"/>
            </a:lvl2pPr>
            <a:lvl3pPr marL="1024128" indent="0">
              <a:buNone/>
              <a:defRPr sz="1300"/>
            </a:lvl3pPr>
            <a:lvl4pPr marL="1536192" indent="0">
              <a:buNone/>
              <a:defRPr sz="1300"/>
            </a:lvl4pPr>
            <a:lvl5pPr marL="2048256" indent="0">
              <a:buNone/>
              <a:defRPr sz="1300"/>
            </a:lvl5pPr>
          </a:lstStyle>
          <a:p>
            <a:pPr lvl="0"/>
            <a:r>
              <a:rPr lang="en-US"/>
              <a:t>Text</a:t>
            </a:r>
          </a:p>
        </p:txBody>
      </p:sp>
      <p:sp>
        <p:nvSpPr>
          <p:cNvPr id="1795" name="Text Placeholder 2">
            <a:extLst>
              <a:ext uri="{FF2B5EF4-FFF2-40B4-BE49-F238E27FC236}">
                <a16:creationId xmlns:a16="http://schemas.microsoft.com/office/drawing/2014/main" id="{F9A6B7AA-B930-0BD5-073E-0FC0A36A801B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76913" y="2231031"/>
            <a:ext cx="1837267" cy="686371"/>
          </a:xfrm>
        </p:spPr>
        <p:txBody>
          <a:bodyPr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2"/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1796" name="Text Placeholder 2">
            <a:extLst>
              <a:ext uri="{FF2B5EF4-FFF2-40B4-BE49-F238E27FC236}">
                <a16:creationId xmlns:a16="http://schemas.microsoft.com/office/drawing/2014/main" id="{C28D3E4C-F3D3-BA87-CCE8-3DAF2A83D4F1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2281852" y="2231031"/>
            <a:ext cx="1837267" cy="686371"/>
          </a:xfrm>
        </p:spPr>
        <p:txBody>
          <a:bodyPr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2"/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1797" name="Text Placeholder 2">
            <a:extLst>
              <a:ext uri="{FF2B5EF4-FFF2-40B4-BE49-F238E27FC236}">
                <a16:creationId xmlns:a16="http://schemas.microsoft.com/office/drawing/2014/main" id="{CB4BDD95-C248-A79B-0D87-168C6EE21C27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4197520" y="2231031"/>
            <a:ext cx="1837267" cy="686371"/>
          </a:xfrm>
        </p:spPr>
        <p:txBody>
          <a:bodyPr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2"/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1798" name="Text Placeholder 2">
            <a:extLst>
              <a:ext uri="{FF2B5EF4-FFF2-40B4-BE49-F238E27FC236}">
                <a16:creationId xmlns:a16="http://schemas.microsoft.com/office/drawing/2014/main" id="{E40E30EA-E7AC-769C-DFE9-2C2EE693F05D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6113188" y="2231031"/>
            <a:ext cx="1837267" cy="686371"/>
          </a:xfrm>
        </p:spPr>
        <p:txBody>
          <a:bodyPr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2"/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1799" name="Text Placeholder 2">
            <a:extLst>
              <a:ext uri="{FF2B5EF4-FFF2-40B4-BE49-F238E27FC236}">
                <a16:creationId xmlns:a16="http://schemas.microsoft.com/office/drawing/2014/main" id="{A16AB2F0-CD53-FB09-4A6F-D7C8D905F5E5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8028856" y="2231031"/>
            <a:ext cx="1837267" cy="686371"/>
          </a:xfrm>
        </p:spPr>
        <p:txBody>
          <a:bodyPr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2"/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1800" name="Text Placeholder 2">
            <a:extLst>
              <a:ext uri="{FF2B5EF4-FFF2-40B4-BE49-F238E27FC236}">
                <a16:creationId xmlns:a16="http://schemas.microsoft.com/office/drawing/2014/main" id="{202D130A-2872-A51F-5078-92225CB7C112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9944524" y="2231031"/>
            <a:ext cx="1837267" cy="686371"/>
          </a:xfrm>
        </p:spPr>
        <p:txBody>
          <a:bodyPr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2"/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1801" name="Text Placeholder 21">
            <a:extLst>
              <a:ext uri="{FF2B5EF4-FFF2-40B4-BE49-F238E27FC236}">
                <a16:creationId xmlns:a16="http://schemas.microsoft.com/office/drawing/2014/main" id="{8EAB2E23-034A-FA45-DB9C-F2BC05A4B735}"/>
              </a:ext>
            </a:extLst>
          </p:cNvPr>
          <p:cNvSpPr>
            <a:spLocks noGrp="1"/>
          </p:cNvSpPr>
          <p:nvPr>
            <p:ph type="body" sz="quarter" idx="68" hasCustomPrompt="1"/>
          </p:nvPr>
        </p:nvSpPr>
        <p:spPr>
          <a:xfrm>
            <a:off x="376914" y="2927650"/>
            <a:ext cx="1881292" cy="211307"/>
          </a:xfrm>
        </p:spPr>
        <p:txBody>
          <a:bodyPr anchor="ctr">
            <a:noAutofit/>
          </a:bodyPr>
          <a:lstStyle>
            <a:lvl1pPr marL="0" indent="0">
              <a:buNone/>
              <a:defRPr sz="1300"/>
            </a:lvl1pPr>
            <a:lvl2pPr marL="514350" indent="0">
              <a:buNone/>
              <a:defRPr sz="1300"/>
            </a:lvl2pPr>
            <a:lvl3pPr marL="1024128" indent="0">
              <a:buNone/>
              <a:defRPr sz="1300"/>
            </a:lvl3pPr>
            <a:lvl4pPr marL="1536192" indent="0">
              <a:buNone/>
              <a:defRPr sz="1300"/>
            </a:lvl4pPr>
            <a:lvl5pPr marL="2048256" indent="0">
              <a:buNone/>
              <a:defRPr sz="1300"/>
            </a:lvl5pPr>
          </a:lstStyle>
          <a:p>
            <a:pPr lvl="0"/>
            <a:r>
              <a:rPr lang="en-US"/>
              <a:t>Text</a:t>
            </a:r>
          </a:p>
        </p:txBody>
      </p:sp>
      <p:sp>
        <p:nvSpPr>
          <p:cNvPr id="1802" name="Text Placeholder 21">
            <a:extLst>
              <a:ext uri="{FF2B5EF4-FFF2-40B4-BE49-F238E27FC236}">
                <a16:creationId xmlns:a16="http://schemas.microsoft.com/office/drawing/2014/main" id="{95F165C5-EE2F-32A4-09CC-8BC5B02245E6}"/>
              </a:ext>
            </a:extLst>
          </p:cNvPr>
          <p:cNvSpPr>
            <a:spLocks noGrp="1"/>
          </p:cNvSpPr>
          <p:nvPr>
            <p:ph type="body" sz="quarter" idx="69" hasCustomPrompt="1"/>
          </p:nvPr>
        </p:nvSpPr>
        <p:spPr>
          <a:xfrm>
            <a:off x="2281853" y="2927650"/>
            <a:ext cx="1881292" cy="211307"/>
          </a:xfrm>
        </p:spPr>
        <p:txBody>
          <a:bodyPr anchor="ctr">
            <a:noAutofit/>
          </a:bodyPr>
          <a:lstStyle>
            <a:lvl1pPr marL="0" indent="0">
              <a:buNone/>
              <a:defRPr sz="1300"/>
            </a:lvl1pPr>
            <a:lvl2pPr marL="514350" indent="0">
              <a:buNone/>
              <a:defRPr sz="1300"/>
            </a:lvl2pPr>
            <a:lvl3pPr marL="1024128" indent="0">
              <a:buNone/>
              <a:defRPr sz="1300"/>
            </a:lvl3pPr>
            <a:lvl4pPr marL="1536192" indent="0">
              <a:buNone/>
              <a:defRPr sz="1300"/>
            </a:lvl4pPr>
            <a:lvl5pPr marL="2048256" indent="0">
              <a:buNone/>
              <a:defRPr sz="1300"/>
            </a:lvl5pPr>
          </a:lstStyle>
          <a:p>
            <a:pPr lvl="0"/>
            <a:r>
              <a:rPr lang="en-US"/>
              <a:t>Text</a:t>
            </a:r>
          </a:p>
        </p:txBody>
      </p:sp>
      <p:sp>
        <p:nvSpPr>
          <p:cNvPr id="1803" name="Text Placeholder 21">
            <a:extLst>
              <a:ext uri="{FF2B5EF4-FFF2-40B4-BE49-F238E27FC236}">
                <a16:creationId xmlns:a16="http://schemas.microsoft.com/office/drawing/2014/main" id="{99D35894-B0DF-5972-67C3-86CA510BC5BE}"/>
              </a:ext>
            </a:extLst>
          </p:cNvPr>
          <p:cNvSpPr>
            <a:spLocks noGrp="1"/>
          </p:cNvSpPr>
          <p:nvPr>
            <p:ph type="body" sz="quarter" idx="70" hasCustomPrompt="1"/>
          </p:nvPr>
        </p:nvSpPr>
        <p:spPr>
          <a:xfrm>
            <a:off x="4197521" y="2927650"/>
            <a:ext cx="1881292" cy="211307"/>
          </a:xfrm>
        </p:spPr>
        <p:txBody>
          <a:bodyPr anchor="ctr">
            <a:noAutofit/>
          </a:bodyPr>
          <a:lstStyle>
            <a:lvl1pPr marL="0" indent="0">
              <a:buNone/>
              <a:defRPr sz="1300"/>
            </a:lvl1pPr>
            <a:lvl2pPr marL="514350" indent="0">
              <a:buNone/>
              <a:defRPr sz="1300"/>
            </a:lvl2pPr>
            <a:lvl3pPr marL="1024128" indent="0">
              <a:buNone/>
              <a:defRPr sz="1300"/>
            </a:lvl3pPr>
            <a:lvl4pPr marL="1536192" indent="0">
              <a:buNone/>
              <a:defRPr sz="1300"/>
            </a:lvl4pPr>
            <a:lvl5pPr marL="2048256" indent="0">
              <a:buNone/>
              <a:defRPr sz="1300"/>
            </a:lvl5pPr>
          </a:lstStyle>
          <a:p>
            <a:pPr lvl="0"/>
            <a:r>
              <a:rPr lang="en-US"/>
              <a:t>Text</a:t>
            </a:r>
          </a:p>
        </p:txBody>
      </p:sp>
      <p:sp>
        <p:nvSpPr>
          <p:cNvPr id="1804" name="Text Placeholder 21">
            <a:extLst>
              <a:ext uri="{FF2B5EF4-FFF2-40B4-BE49-F238E27FC236}">
                <a16:creationId xmlns:a16="http://schemas.microsoft.com/office/drawing/2014/main" id="{337B590D-A9FA-A6A8-7C97-424B9F0684C9}"/>
              </a:ext>
            </a:extLst>
          </p:cNvPr>
          <p:cNvSpPr>
            <a:spLocks noGrp="1"/>
          </p:cNvSpPr>
          <p:nvPr>
            <p:ph type="body" sz="quarter" idx="71" hasCustomPrompt="1"/>
          </p:nvPr>
        </p:nvSpPr>
        <p:spPr>
          <a:xfrm>
            <a:off x="6113189" y="2927650"/>
            <a:ext cx="1881292" cy="211307"/>
          </a:xfrm>
        </p:spPr>
        <p:txBody>
          <a:bodyPr anchor="ctr">
            <a:noAutofit/>
          </a:bodyPr>
          <a:lstStyle>
            <a:lvl1pPr marL="0" indent="0">
              <a:buNone/>
              <a:defRPr sz="1300"/>
            </a:lvl1pPr>
            <a:lvl2pPr marL="514350" indent="0">
              <a:buNone/>
              <a:defRPr sz="1300"/>
            </a:lvl2pPr>
            <a:lvl3pPr marL="1024128" indent="0">
              <a:buNone/>
              <a:defRPr sz="1300"/>
            </a:lvl3pPr>
            <a:lvl4pPr marL="1536192" indent="0">
              <a:buNone/>
              <a:defRPr sz="1300"/>
            </a:lvl4pPr>
            <a:lvl5pPr marL="2048256" indent="0">
              <a:buNone/>
              <a:defRPr sz="1300"/>
            </a:lvl5pPr>
          </a:lstStyle>
          <a:p>
            <a:pPr lvl="0"/>
            <a:r>
              <a:rPr lang="en-US"/>
              <a:t>Text</a:t>
            </a:r>
          </a:p>
        </p:txBody>
      </p:sp>
      <p:sp>
        <p:nvSpPr>
          <p:cNvPr id="1805" name="Text Placeholder 21">
            <a:extLst>
              <a:ext uri="{FF2B5EF4-FFF2-40B4-BE49-F238E27FC236}">
                <a16:creationId xmlns:a16="http://schemas.microsoft.com/office/drawing/2014/main" id="{C1C6EA46-FD75-E704-09F2-0929AEDAE6B0}"/>
              </a:ext>
            </a:extLst>
          </p:cNvPr>
          <p:cNvSpPr>
            <a:spLocks noGrp="1"/>
          </p:cNvSpPr>
          <p:nvPr>
            <p:ph type="body" sz="quarter" idx="72" hasCustomPrompt="1"/>
          </p:nvPr>
        </p:nvSpPr>
        <p:spPr>
          <a:xfrm>
            <a:off x="8028857" y="2927650"/>
            <a:ext cx="1881292" cy="211307"/>
          </a:xfrm>
        </p:spPr>
        <p:txBody>
          <a:bodyPr anchor="ctr">
            <a:noAutofit/>
          </a:bodyPr>
          <a:lstStyle>
            <a:lvl1pPr marL="0" indent="0">
              <a:buNone/>
              <a:defRPr sz="1300"/>
            </a:lvl1pPr>
            <a:lvl2pPr marL="514350" indent="0">
              <a:buNone/>
              <a:defRPr sz="1300"/>
            </a:lvl2pPr>
            <a:lvl3pPr marL="1024128" indent="0">
              <a:buNone/>
              <a:defRPr sz="1300"/>
            </a:lvl3pPr>
            <a:lvl4pPr marL="1536192" indent="0">
              <a:buNone/>
              <a:defRPr sz="1300"/>
            </a:lvl4pPr>
            <a:lvl5pPr marL="2048256" indent="0">
              <a:buNone/>
              <a:defRPr sz="1300"/>
            </a:lvl5pPr>
          </a:lstStyle>
          <a:p>
            <a:pPr lvl="0"/>
            <a:r>
              <a:rPr lang="en-US"/>
              <a:t>Text</a:t>
            </a:r>
          </a:p>
        </p:txBody>
      </p:sp>
      <p:sp>
        <p:nvSpPr>
          <p:cNvPr id="1806" name="Text Placeholder 21">
            <a:extLst>
              <a:ext uri="{FF2B5EF4-FFF2-40B4-BE49-F238E27FC236}">
                <a16:creationId xmlns:a16="http://schemas.microsoft.com/office/drawing/2014/main" id="{0DC3C1DB-6C74-76C6-7204-2B0C3CE7FA2D}"/>
              </a:ext>
            </a:extLst>
          </p:cNvPr>
          <p:cNvSpPr>
            <a:spLocks noGrp="1"/>
          </p:cNvSpPr>
          <p:nvPr>
            <p:ph type="body" sz="quarter" idx="73" hasCustomPrompt="1"/>
          </p:nvPr>
        </p:nvSpPr>
        <p:spPr>
          <a:xfrm>
            <a:off x="9944525" y="2927650"/>
            <a:ext cx="1881292" cy="211307"/>
          </a:xfrm>
        </p:spPr>
        <p:txBody>
          <a:bodyPr anchor="ctr">
            <a:noAutofit/>
          </a:bodyPr>
          <a:lstStyle>
            <a:lvl1pPr marL="0" indent="0">
              <a:buNone/>
              <a:defRPr sz="1300"/>
            </a:lvl1pPr>
            <a:lvl2pPr marL="514350" indent="0">
              <a:buNone/>
              <a:defRPr sz="1300"/>
            </a:lvl2pPr>
            <a:lvl3pPr marL="1024128" indent="0">
              <a:buNone/>
              <a:defRPr sz="1300"/>
            </a:lvl3pPr>
            <a:lvl4pPr marL="1536192" indent="0">
              <a:buNone/>
              <a:defRPr sz="1300"/>
            </a:lvl4pPr>
            <a:lvl5pPr marL="2048256" indent="0">
              <a:buNone/>
              <a:defRPr sz="1300"/>
            </a:lvl5pPr>
          </a:lstStyle>
          <a:p>
            <a:pPr lvl="0"/>
            <a:r>
              <a:rPr lang="en-US"/>
              <a:t>Text</a:t>
            </a:r>
          </a:p>
        </p:txBody>
      </p:sp>
      <p:sp>
        <p:nvSpPr>
          <p:cNvPr id="1807" name="Text Placeholder 2">
            <a:extLst>
              <a:ext uri="{FF2B5EF4-FFF2-40B4-BE49-F238E27FC236}">
                <a16:creationId xmlns:a16="http://schemas.microsoft.com/office/drawing/2014/main" id="{A5474F26-B208-3698-1C84-61890F454029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376913" y="3145431"/>
            <a:ext cx="1837267" cy="686371"/>
          </a:xfrm>
        </p:spPr>
        <p:txBody>
          <a:bodyPr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2"/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1808" name="Text Placeholder 2">
            <a:extLst>
              <a:ext uri="{FF2B5EF4-FFF2-40B4-BE49-F238E27FC236}">
                <a16:creationId xmlns:a16="http://schemas.microsoft.com/office/drawing/2014/main" id="{7B017046-8547-43A9-FA49-CDB9384ED1D9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2281852" y="3145431"/>
            <a:ext cx="1837267" cy="686371"/>
          </a:xfrm>
        </p:spPr>
        <p:txBody>
          <a:bodyPr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2"/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1809" name="Text Placeholder 2">
            <a:extLst>
              <a:ext uri="{FF2B5EF4-FFF2-40B4-BE49-F238E27FC236}">
                <a16:creationId xmlns:a16="http://schemas.microsoft.com/office/drawing/2014/main" id="{61BF3790-59F2-42A9-8F1B-E192E3579DDF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4197520" y="3145431"/>
            <a:ext cx="1837267" cy="686371"/>
          </a:xfrm>
        </p:spPr>
        <p:txBody>
          <a:bodyPr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2"/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1810" name="Text Placeholder 2">
            <a:extLst>
              <a:ext uri="{FF2B5EF4-FFF2-40B4-BE49-F238E27FC236}">
                <a16:creationId xmlns:a16="http://schemas.microsoft.com/office/drawing/2014/main" id="{762FB43A-228A-E0B5-3826-59966425686F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6113188" y="3145431"/>
            <a:ext cx="1837267" cy="686371"/>
          </a:xfrm>
        </p:spPr>
        <p:txBody>
          <a:bodyPr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2"/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1811" name="Text Placeholder 2">
            <a:extLst>
              <a:ext uri="{FF2B5EF4-FFF2-40B4-BE49-F238E27FC236}">
                <a16:creationId xmlns:a16="http://schemas.microsoft.com/office/drawing/2014/main" id="{B15738A2-B5B6-0633-64AF-66563A29DD10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8028856" y="3145431"/>
            <a:ext cx="1837267" cy="686371"/>
          </a:xfrm>
        </p:spPr>
        <p:txBody>
          <a:bodyPr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2"/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1812" name="Text Placeholder 2">
            <a:extLst>
              <a:ext uri="{FF2B5EF4-FFF2-40B4-BE49-F238E27FC236}">
                <a16:creationId xmlns:a16="http://schemas.microsoft.com/office/drawing/2014/main" id="{6F8092EF-D2A1-7D38-C847-7E713414DD3A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9944524" y="3145431"/>
            <a:ext cx="1837267" cy="686371"/>
          </a:xfrm>
        </p:spPr>
        <p:txBody>
          <a:bodyPr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2"/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1813" name="Text Placeholder 21">
            <a:extLst>
              <a:ext uri="{FF2B5EF4-FFF2-40B4-BE49-F238E27FC236}">
                <a16:creationId xmlns:a16="http://schemas.microsoft.com/office/drawing/2014/main" id="{089883F6-2E5B-FE13-5EFF-7CE41B82E406}"/>
              </a:ext>
            </a:extLst>
          </p:cNvPr>
          <p:cNvSpPr>
            <a:spLocks noGrp="1"/>
          </p:cNvSpPr>
          <p:nvPr>
            <p:ph type="body" sz="quarter" idx="74" hasCustomPrompt="1"/>
          </p:nvPr>
        </p:nvSpPr>
        <p:spPr>
          <a:xfrm>
            <a:off x="376914" y="3852832"/>
            <a:ext cx="1881292" cy="211307"/>
          </a:xfrm>
        </p:spPr>
        <p:txBody>
          <a:bodyPr anchor="ctr">
            <a:noAutofit/>
          </a:bodyPr>
          <a:lstStyle>
            <a:lvl1pPr marL="0" indent="0">
              <a:buNone/>
              <a:defRPr sz="1300"/>
            </a:lvl1pPr>
            <a:lvl2pPr marL="514350" indent="0">
              <a:buNone/>
              <a:defRPr sz="1300"/>
            </a:lvl2pPr>
            <a:lvl3pPr marL="1024128" indent="0">
              <a:buNone/>
              <a:defRPr sz="1300"/>
            </a:lvl3pPr>
            <a:lvl4pPr marL="1536192" indent="0">
              <a:buNone/>
              <a:defRPr sz="1300"/>
            </a:lvl4pPr>
            <a:lvl5pPr marL="2048256" indent="0">
              <a:buNone/>
              <a:defRPr sz="1300"/>
            </a:lvl5pPr>
          </a:lstStyle>
          <a:p>
            <a:pPr lvl="0"/>
            <a:r>
              <a:rPr lang="en-US"/>
              <a:t>Text</a:t>
            </a:r>
          </a:p>
        </p:txBody>
      </p:sp>
      <p:sp>
        <p:nvSpPr>
          <p:cNvPr id="1814" name="Text Placeholder 21">
            <a:extLst>
              <a:ext uri="{FF2B5EF4-FFF2-40B4-BE49-F238E27FC236}">
                <a16:creationId xmlns:a16="http://schemas.microsoft.com/office/drawing/2014/main" id="{3E7399A5-6A90-4D5A-2E95-453829853342}"/>
              </a:ext>
            </a:extLst>
          </p:cNvPr>
          <p:cNvSpPr>
            <a:spLocks noGrp="1"/>
          </p:cNvSpPr>
          <p:nvPr>
            <p:ph type="body" sz="quarter" idx="75" hasCustomPrompt="1"/>
          </p:nvPr>
        </p:nvSpPr>
        <p:spPr>
          <a:xfrm>
            <a:off x="2281853" y="3852832"/>
            <a:ext cx="1881292" cy="211307"/>
          </a:xfrm>
        </p:spPr>
        <p:txBody>
          <a:bodyPr anchor="ctr">
            <a:noAutofit/>
          </a:bodyPr>
          <a:lstStyle>
            <a:lvl1pPr marL="0" indent="0">
              <a:buNone/>
              <a:defRPr sz="1300"/>
            </a:lvl1pPr>
            <a:lvl2pPr marL="514350" indent="0">
              <a:buNone/>
              <a:defRPr sz="1300"/>
            </a:lvl2pPr>
            <a:lvl3pPr marL="1024128" indent="0">
              <a:buNone/>
              <a:defRPr sz="1300"/>
            </a:lvl3pPr>
            <a:lvl4pPr marL="1536192" indent="0">
              <a:buNone/>
              <a:defRPr sz="1300"/>
            </a:lvl4pPr>
            <a:lvl5pPr marL="2048256" indent="0">
              <a:buNone/>
              <a:defRPr sz="1300"/>
            </a:lvl5pPr>
          </a:lstStyle>
          <a:p>
            <a:pPr lvl="0"/>
            <a:r>
              <a:rPr lang="en-US"/>
              <a:t>Text</a:t>
            </a:r>
          </a:p>
        </p:txBody>
      </p:sp>
      <p:sp>
        <p:nvSpPr>
          <p:cNvPr id="1815" name="Text Placeholder 21">
            <a:extLst>
              <a:ext uri="{FF2B5EF4-FFF2-40B4-BE49-F238E27FC236}">
                <a16:creationId xmlns:a16="http://schemas.microsoft.com/office/drawing/2014/main" id="{8032865A-6B17-4CF9-AD57-759FAA8C14B1}"/>
              </a:ext>
            </a:extLst>
          </p:cNvPr>
          <p:cNvSpPr>
            <a:spLocks noGrp="1"/>
          </p:cNvSpPr>
          <p:nvPr>
            <p:ph type="body" sz="quarter" idx="76" hasCustomPrompt="1"/>
          </p:nvPr>
        </p:nvSpPr>
        <p:spPr>
          <a:xfrm>
            <a:off x="4197521" y="3852832"/>
            <a:ext cx="1881292" cy="211307"/>
          </a:xfrm>
        </p:spPr>
        <p:txBody>
          <a:bodyPr anchor="ctr">
            <a:noAutofit/>
          </a:bodyPr>
          <a:lstStyle>
            <a:lvl1pPr marL="0" indent="0">
              <a:buNone/>
              <a:defRPr sz="1300"/>
            </a:lvl1pPr>
            <a:lvl2pPr marL="514350" indent="0">
              <a:buNone/>
              <a:defRPr sz="1300"/>
            </a:lvl2pPr>
            <a:lvl3pPr marL="1024128" indent="0">
              <a:buNone/>
              <a:defRPr sz="1300"/>
            </a:lvl3pPr>
            <a:lvl4pPr marL="1536192" indent="0">
              <a:buNone/>
              <a:defRPr sz="1300"/>
            </a:lvl4pPr>
            <a:lvl5pPr marL="2048256" indent="0">
              <a:buNone/>
              <a:defRPr sz="1300"/>
            </a:lvl5pPr>
          </a:lstStyle>
          <a:p>
            <a:pPr lvl="0"/>
            <a:r>
              <a:rPr lang="en-US"/>
              <a:t>Text</a:t>
            </a:r>
          </a:p>
        </p:txBody>
      </p:sp>
      <p:sp>
        <p:nvSpPr>
          <p:cNvPr id="1816" name="Text Placeholder 21">
            <a:extLst>
              <a:ext uri="{FF2B5EF4-FFF2-40B4-BE49-F238E27FC236}">
                <a16:creationId xmlns:a16="http://schemas.microsoft.com/office/drawing/2014/main" id="{7BEDF1B7-2101-58EB-173B-560B50B1D7C2}"/>
              </a:ext>
            </a:extLst>
          </p:cNvPr>
          <p:cNvSpPr>
            <a:spLocks noGrp="1"/>
          </p:cNvSpPr>
          <p:nvPr>
            <p:ph type="body" sz="quarter" idx="77" hasCustomPrompt="1"/>
          </p:nvPr>
        </p:nvSpPr>
        <p:spPr>
          <a:xfrm>
            <a:off x="6113189" y="3852832"/>
            <a:ext cx="1881292" cy="211307"/>
          </a:xfrm>
        </p:spPr>
        <p:txBody>
          <a:bodyPr anchor="ctr">
            <a:noAutofit/>
          </a:bodyPr>
          <a:lstStyle>
            <a:lvl1pPr marL="0" indent="0">
              <a:buNone/>
              <a:defRPr sz="1300"/>
            </a:lvl1pPr>
            <a:lvl2pPr marL="514350" indent="0">
              <a:buNone/>
              <a:defRPr sz="1300"/>
            </a:lvl2pPr>
            <a:lvl3pPr marL="1024128" indent="0">
              <a:buNone/>
              <a:defRPr sz="1300"/>
            </a:lvl3pPr>
            <a:lvl4pPr marL="1536192" indent="0">
              <a:buNone/>
              <a:defRPr sz="1300"/>
            </a:lvl4pPr>
            <a:lvl5pPr marL="2048256" indent="0">
              <a:buNone/>
              <a:defRPr sz="1300"/>
            </a:lvl5pPr>
          </a:lstStyle>
          <a:p>
            <a:pPr lvl="0"/>
            <a:r>
              <a:rPr lang="en-US"/>
              <a:t>Text</a:t>
            </a:r>
          </a:p>
        </p:txBody>
      </p:sp>
      <p:sp>
        <p:nvSpPr>
          <p:cNvPr id="1817" name="Text Placeholder 21">
            <a:extLst>
              <a:ext uri="{FF2B5EF4-FFF2-40B4-BE49-F238E27FC236}">
                <a16:creationId xmlns:a16="http://schemas.microsoft.com/office/drawing/2014/main" id="{EE8D67CC-97B1-9ED7-F064-6B0F24CE457F}"/>
              </a:ext>
            </a:extLst>
          </p:cNvPr>
          <p:cNvSpPr>
            <a:spLocks noGrp="1"/>
          </p:cNvSpPr>
          <p:nvPr>
            <p:ph type="body" sz="quarter" idx="78" hasCustomPrompt="1"/>
          </p:nvPr>
        </p:nvSpPr>
        <p:spPr>
          <a:xfrm>
            <a:off x="8028857" y="3852832"/>
            <a:ext cx="1881292" cy="211307"/>
          </a:xfrm>
        </p:spPr>
        <p:txBody>
          <a:bodyPr anchor="ctr">
            <a:noAutofit/>
          </a:bodyPr>
          <a:lstStyle>
            <a:lvl1pPr marL="0" indent="0">
              <a:buNone/>
              <a:defRPr sz="1300"/>
            </a:lvl1pPr>
            <a:lvl2pPr marL="514350" indent="0">
              <a:buNone/>
              <a:defRPr sz="1300"/>
            </a:lvl2pPr>
            <a:lvl3pPr marL="1024128" indent="0">
              <a:buNone/>
              <a:defRPr sz="1300"/>
            </a:lvl3pPr>
            <a:lvl4pPr marL="1536192" indent="0">
              <a:buNone/>
              <a:defRPr sz="1300"/>
            </a:lvl4pPr>
            <a:lvl5pPr marL="2048256" indent="0">
              <a:buNone/>
              <a:defRPr sz="1300"/>
            </a:lvl5pPr>
          </a:lstStyle>
          <a:p>
            <a:pPr lvl="0"/>
            <a:r>
              <a:rPr lang="en-US"/>
              <a:t>Text</a:t>
            </a:r>
          </a:p>
        </p:txBody>
      </p:sp>
      <p:sp>
        <p:nvSpPr>
          <p:cNvPr id="1818" name="Text Placeholder 21">
            <a:extLst>
              <a:ext uri="{FF2B5EF4-FFF2-40B4-BE49-F238E27FC236}">
                <a16:creationId xmlns:a16="http://schemas.microsoft.com/office/drawing/2014/main" id="{B9ECC4C1-5268-5D5B-5858-CE7528C3B161}"/>
              </a:ext>
            </a:extLst>
          </p:cNvPr>
          <p:cNvSpPr>
            <a:spLocks noGrp="1"/>
          </p:cNvSpPr>
          <p:nvPr>
            <p:ph type="body" sz="quarter" idx="79" hasCustomPrompt="1"/>
          </p:nvPr>
        </p:nvSpPr>
        <p:spPr>
          <a:xfrm>
            <a:off x="9944525" y="3852832"/>
            <a:ext cx="1881292" cy="211307"/>
          </a:xfrm>
        </p:spPr>
        <p:txBody>
          <a:bodyPr anchor="ctr">
            <a:noAutofit/>
          </a:bodyPr>
          <a:lstStyle>
            <a:lvl1pPr marL="0" indent="0">
              <a:buNone/>
              <a:defRPr sz="1300"/>
            </a:lvl1pPr>
            <a:lvl2pPr marL="514350" indent="0">
              <a:buNone/>
              <a:defRPr sz="1300"/>
            </a:lvl2pPr>
            <a:lvl3pPr marL="1024128" indent="0">
              <a:buNone/>
              <a:defRPr sz="1300"/>
            </a:lvl3pPr>
            <a:lvl4pPr marL="1536192" indent="0">
              <a:buNone/>
              <a:defRPr sz="1300"/>
            </a:lvl4pPr>
            <a:lvl5pPr marL="2048256" indent="0">
              <a:buNone/>
              <a:defRPr sz="1300"/>
            </a:lvl5pPr>
          </a:lstStyle>
          <a:p>
            <a:pPr lvl="0"/>
            <a:r>
              <a:rPr lang="en-US"/>
              <a:t>Text</a:t>
            </a:r>
          </a:p>
        </p:txBody>
      </p:sp>
      <p:sp>
        <p:nvSpPr>
          <p:cNvPr id="1819" name="Text Placeholder 2">
            <a:extLst>
              <a:ext uri="{FF2B5EF4-FFF2-40B4-BE49-F238E27FC236}">
                <a16:creationId xmlns:a16="http://schemas.microsoft.com/office/drawing/2014/main" id="{31DEBA60-C4CA-7C7D-342B-F53B36907816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76913" y="4059831"/>
            <a:ext cx="1837267" cy="686371"/>
          </a:xfrm>
        </p:spPr>
        <p:txBody>
          <a:bodyPr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2"/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1820" name="Text Placeholder 2">
            <a:extLst>
              <a:ext uri="{FF2B5EF4-FFF2-40B4-BE49-F238E27FC236}">
                <a16:creationId xmlns:a16="http://schemas.microsoft.com/office/drawing/2014/main" id="{12F44D2C-4302-E514-46AC-29BCCACD7F00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2281852" y="4059831"/>
            <a:ext cx="1837267" cy="686371"/>
          </a:xfrm>
        </p:spPr>
        <p:txBody>
          <a:bodyPr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2"/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1821" name="Text Placeholder 2">
            <a:extLst>
              <a:ext uri="{FF2B5EF4-FFF2-40B4-BE49-F238E27FC236}">
                <a16:creationId xmlns:a16="http://schemas.microsoft.com/office/drawing/2014/main" id="{B9B6E657-14B4-E24E-057B-E09759AF8449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4197520" y="4059831"/>
            <a:ext cx="1837267" cy="686371"/>
          </a:xfrm>
        </p:spPr>
        <p:txBody>
          <a:bodyPr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2"/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1822" name="Text Placeholder 2">
            <a:extLst>
              <a:ext uri="{FF2B5EF4-FFF2-40B4-BE49-F238E27FC236}">
                <a16:creationId xmlns:a16="http://schemas.microsoft.com/office/drawing/2014/main" id="{854579A2-F6AB-ED01-34A1-6B541D886E00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6113188" y="4059831"/>
            <a:ext cx="1837267" cy="686371"/>
          </a:xfrm>
        </p:spPr>
        <p:txBody>
          <a:bodyPr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2"/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1823" name="Text Placeholder 2">
            <a:extLst>
              <a:ext uri="{FF2B5EF4-FFF2-40B4-BE49-F238E27FC236}">
                <a16:creationId xmlns:a16="http://schemas.microsoft.com/office/drawing/2014/main" id="{156DDCCC-A9F7-F3E3-4CF3-317FEE423D18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8028856" y="4059831"/>
            <a:ext cx="1837267" cy="686371"/>
          </a:xfrm>
        </p:spPr>
        <p:txBody>
          <a:bodyPr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2"/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1824" name="Text Placeholder 2">
            <a:extLst>
              <a:ext uri="{FF2B5EF4-FFF2-40B4-BE49-F238E27FC236}">
                <a16:creationId xmlns:a16="http://schemas.microsoft.com/office/drawing/2014/main" id="{25414524-86C7-8078-113D-97DBD4CE5341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9944524" y="4059831"/>
            <a:ext cx="1837267" cy="686371"/>
          </a:xfrm>
        </p:spPr>
        <p:txBody>
          <a:bodyPr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2"/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1825" name="Text Placeholder 21">
            <a:extLst>
              <a:ext uri="{FF2B5EF4-FFF2-40B4-BE49-F238E27FC236}">
                <a16:creationId xmlns:a16="http://schemas.microsoft.com/office/drawing/2014/main" id="{89CBB617-0247-E111-7E3F-7F6697D12C53}"/>
              </a:ext>
            </a:extLst>
          </p:cNvPr>
          <p:cNvSpPr>
            <a:spLocks noGrp="1"/>
          </p:cNvSpPr>
          <p:nvPr>
            <p:ph type="body" sz="quarter" idx="80" hasCustomPrompt="1"/>
          </p:nvPr>
        </p:nvSpPr>
        <p:spPr>
          <a:xfrm>
            <a:off x="376914" y="4756627"/>
            <a:ext cx="1881292" cy="211307"/>
          </a:xfrm>
        </p:spPr>
        <p:txBody>
          <a:bodyPr anchor="ctr">
            <a:noAutofit/>
          </a:bodyPr>
          <a:lstStyle>
            <a:lvl1pPr marL="0" indent="0">
              <a:buNone/>
              <a:defRPr sz="1300"/>
            </a:lvl1pPr>
            <a:lvl2pPr marL="514350" indent="0">
              <a:buNone/>
              <a:defRPr sz="1300"/>
            </a:lvl2pPr>
            <a:lvl3pPr marL="1024128" indent="0">
              <a:buNone/>
              <a:defRPr sz="1300"/>
            </a:lvl3pPr>
            <a:lvl4pPr marL="1536192" indent="0">
              <a:buNone/>
              <a:defRPr sz="1300"/>
            </a:lvl4pPr>
            <a:lvl5pPr marL="2048256" indent="0">
              <a:buNone/>
              <a:defRPr sz="1300"/>
            </a:lvl5pPr>
          </a:lstStyle>
          <a:p>
            <a:pPr lvl="0"/>
            <a:r>
              <a:rPr lang="en-US"/>
              <a:t>Text</a:t>
            </a:r>
          </a:p>
        </p:txBody>
      </p:sp>
      <p:sp>
        <p:nvSpPr>
          <p:cNvPr id="1826" name="Text Placeholder 21">
            <a:extLst>
              <a:ext uri="{FF2B5EF4-FFF2-40B4-BE49-F238E27FC236}">
                <a16:creationId xmlns:a16="http://schemas.microsoft.com/office/drawing/2014/main" id="{DBEC3A21-47F2-B01A-D2D4-AB4E9A600191}"/>
              </a:ext>
            </a:extLst>
          </p:cNvPr>
          <p:cNvSpPr>
            <a:spLocks noGrp="1"/>
          </p:cNvSpPr>
          <p:nvPr>
            <p:ph type="body" sz="quarter" idx="81" hasCustomPrompt="1"/>
          </p:nvPr>
        </p:nvSpPr>
        <p:spPr>
          <a:xfrm>
            <a:off x="2281853" y="4756627"/>
            <a:ext cx="1881292" cy="211307"/>
          </a:xfrm>
        </p:spPr>
        <p:txBody>
          <a:bodyPr anchor="ctr">
            <a:noAutofit/>
          </a:bodyPr>
          <a:lstStyle>
            <a:lvl1pPr marL="0" indent="0">
              <a:buNone/>
              <a:defRPr sz="1300"/>
            </a:lvl1pPr>
            <a:lvl2pPr marL="514350" indent="0">
              <a:buNone/>
              <a:defRPr sz="1300"/>
            </a:lvl2pPr>
            <a:lvl3pPr marL="1024128" indent="0">
              <a:buNone/>
              <a:defRPr sz="1300"/>
            </a:lvl3pPr>
            <a:lvl4pPr marL="1536192" indent="0">
              <a:buNone/>
              <a:defRPr sz="1300"/>
            </a:lvl4pPr>
            <a:lvl5pPr marL="2048256" indent="0">
              <a:buNone/>
              <a:defRPr sz="1300"/>
            </a:lvl5pPr>
          </a:lstStyle>
          <a:p>
            <a:pPr lvl="0"/>
            <a:r>
              <a:rPr lang="en-US"/>
              <a:t>Text</a:t>
            </a:r>
          </a:p>
        </p:txBody>
      </p:sp>
      <p:sp>
        <p:nvSpPr>
          <p:cNvPr id="1827" name="Text Placeholder 21">
            <a:extLst>
              <a:ext uri="{FF2B5EF4-FFF2-40B4-BE49-F238E27FC236}">
                <a16:creationId xmlns:a16="http://schemas.microsoft.com/office/drawing/2014/main" id="{507F4AA4-EE83-1892-692C-3ECFB16727B0}"/>
              </a:ext>
            </a:extLst>
          </p:cNvPr>
          <p:cNvSpPr>
            <a:spLocks noGrp="1"/>
          </p:cNvSpPr>
          <p:nvPr>
            <p:ph type="body" sz="quarter" idx="82" hasCustomPrompt="1"/>
          </p:nvPr>
        </p:nvSpPr>
        <p:spPr>
          <a:xfrm>
            <a:off x="4197521" y="4756627"/>
            <a:ext cx="1881292" cy="211307"/>
          </a:xfrm>
        </p:spPr>
        <p:txBody>
          <a:bodyPr anchor="ctr">
            <a:noAutofit/>
          </a:bodyPr>
          <a:lstStyle>
            <a:lvl1pPr marL="0" indent="0">
              <a:buNone/>
              <a:defRPr sz="1300"/>
            </a:lvl1pPr>
            <a:lvl2pPr marL="514350" indent="0">
              <a:buNone/>
              <a:defRPr sz="1300"/>
            </a:lvl2pPr>
            <a:lvl3pPr marL="1024128" indent="0">
              <a:buNone/>
              <a:defRPr sz="1300"/>
            </a:lvl3pPr>
            <a:lvl4pPr marL="1536192" indent="0">
              <a:buNone/>
              <a:defRPr sz="1300"/>
            </a:lvl4pPr>
            <a:lvl5pPr marL="2048256" indent="0">
              <a:buNone/>
              <a:defRPr sz="1300"/>
            </a:lvl5pPr>
          </a:lstStyle>
          <a:p>
            <a:pPr lvl="0"/>
            <a:r>
              <a:rPr lang="en-US"/>
              <a:t>Text</a:t>
            </a:r>
          </a:p>
        </p:txBody>
      </p:sp>
      <p:sp>
        <p:nvSpPr>
          <p:cNvPr id="1845" name="Text Placeholder 21">
            <a:extLst>
              <a:ext uri="{FF2B5EF4-FFF2-40B4-BE49-F238E27FC236}">
                <a16:creationId xmlns:a16="http://schemas.microsoft.com/office/drawing/2014/main" id="{5E3F98DA-EF04-A9E4-D257-F0C2997ED6B3}"/>
              </a:ext>
            </a:extLst>
          </p:cNvPr>
          <p:cNvSpPr>
            <a:spLocks noGrp="1"/>
          </p:cNvSpPr>
          <p:nvPr>
            <p:ph type="body" sz="quarter" idx="83" hasCustomPrompt="1"/>
          </p:nvPr>
        </p:nvSpPr>
        <p:spPr>
          <a:xfrm>
            <a:off x="6113189" y="4756627"/>
            <a:ext cx="1881292" cy="211307"/>
          </a:xfrm>
        </p:spPr>
        <p:txBody>
          <a:bodyPr anchor="ctr">
            <a:noAutofit/>
          </a:bodyPr>
          <a:lstStyle>
            <a:lvl1pPr marL="0" indent="0">
              <a:buNone/>
              <a:defRPr sz="1300"/>
            </a:lvl1pPr>
            <a:lvl2pPr marL="514350" indent="0">
              <a:buNone/>
              <a:defRPr sz="1300"/>
            </a:lvl2pPr>
            <a:lvl3pPr marL="1024128" indent="0">
              <a:buNone/>
              <a:defRPr sz="1300"/>
            </a:lvl3pPr>
            <a:lvl4pPr marL="1536192" indent="0">
              <a:buNone/>
              <a:defRPr sz="1300"/>
            </a:lvl4pPr>
            <a:lvl5pPr marL="2048256" indent="0">
              <a:buNone/>
              <a:defRPr sz="1300"/>
            </a:lvl5pPr>
          </a:lstStyle>
          <a:p>
            <a:pPr lvl="0"/>
            <a:r>
              <a:rPr lang="en-US"/>
              <a:t>Text</a:t>
            </a:r>
          </a:p>
        </p:txBody>
      </p:sp>
      <p:sp>
        <p:nvSpPr>
          <p:cNvPr id="1846" name="Text Placeholder 21">
            <a:extLst>
              <a:ext uri="{FF2B5EF4-FFF2-40B4-BE49-F238E27FC236}">
                <a16:creationId xmlns:a16="http://schemas.microsoft.com/office/drawing/2014/main" id="{0AABE093-C6A8-02E2-42C9-B74FEA5D1FFE}"/>
              </a:ext>
            </a:extLst>
          </p:cNvPr>
          <p:cNvSpPr>
            <a:spLocks noGrp="1"/>
          </p:cNvSpPr>
          <p:nvPr>
            <p:ph type="body" sz="quarter" idx="84" hasCustomPrompt="1"/>
          </p:nvPr>
        </p:nvSpPr>
        <p:spPr>
          <a:xfrm>
            <a:off x="8028857" y="4756627"/>
            <a:ext cx="1881292" cy="211307"/>
          </a:xfrm>
        </p:spPr>
        <p:txBody>
          <a:bodyPr anchor="ctr">
            <a:noAutofit/>
          </a:bodyPr>
          <a:lstStyle>
            <a:lvl1pPr marL="0" indent="0">
              <a:buNone/>
              <a:defRPr sz="1300"/>
            </a:lvl1pPr>
            <a:lvl2pPr marL="514350" indent="0">
              <a:buNone/>
              <a:defRPr sz="1300"/>
            </a:lvl2pPr>
            <a:lvl3pPr marL="1024128" indent="0">
              <a:buNone/>
              <a:defRPr sz="1300"/>
            </a:lvl3pPr>
            <a:lvl4pPr marL="1536192" indent="0">
              <a:buNone/>
              <a:defRPr sz="1300"/>
            </a:lvl4pPr>
            <a:lvl5pPr marL="2048256" indent="0">
              <a:buNone/>
              <a:defRPr sz="1300"/>
            </a:lvl5pPr>
          </a:lstStyle>
          <a:p>
            <a:pPr lvl="0"/>
            <a:r>
              <a:rPr lang="en-US"/>
              <a:t>Text</a:t>
            </a:r>
          </a:p>
        </p:txBody>
      </p:sp>
      <p:sp>
        <p:nvSpPr>
          <p:cNvPr id="1847" name="Text Placeholder 21">
            <a:extLst>
              <a:ext uri="{FF2B5EF4-FFF2-40B4-BE49-F238E27FC236}">
                <a16:creationId xmlns:a16="http://schemas.microsoft.com/office/drawing/2014/main" id="{AB043392-85B4-A084-B070-EA98B1A9E45F}"/>
              </a:ext>
            </a:extLst>
          </p:cNvPr>
          <p:cNvSpPr>
            <a:spLocks noGrp="1"/>
          </p:cNvSpPr>
          <p:nvPr>
            <p:ph type="body" sz="quarter" idx="85" hasCustomPrompt="1"/>
          </p:nvPr>
        </p:nvSpPr>
        <p:spPr>
          <a:xfrm>
            <a:off x="9944525" y="4756627"/>
            <a:ext cx="1881292" cy="211307"/>
          </a:xfrm>
        </p:spPr>
        <p:txBody>
          <a:bodyPr anchor="ctr">
            <a:noAutofit/>
          </a:bodyPr>
          <a:lstStyle>
            <a:lvl1pPr marL="0" indent="0">
              <a:buNone/>
              <a:defRPr sz="1300"/>
            </a:lvl1pPr>
            <a:lvl2pPr marL="514350" indent="0">
              <a:buNone/>
              <a:defRPr sz="1300"/>
            </a:lvl2pPr>
            <a:lvl3pPr marL="1024128" indent="0">
              <a:buNone/>
              <a:defRPr sz="1300"/>
            </a:lvl3pPr>
            <a:lvl4pPr marL="1536192" indent="0">
              <a:buNone/>
              <a:defRPr sz="1300"/>
            </a:lvl4pPr>
            <a:lvl5pPr marL="2048256" indent="0">
              <a:buNone/>
              <a:defRPr sz="1300"/>
            </a:lvl5pPr>
          </a:lstStyle>
          <a:p>
            <a:pPr lvl="0"/>
            <a:r>
              <a:rPr lang="en-US"/>
              <a:t>Text</a:t>
            </a:r>
          </a:p>
        </p:txBody>
      </p:sp>
      <p:sp>
        <p:nvSpPr>
          <p:cNvPr id="1848" name="Text Placeholder 2">
            <a:extLst>
              <a:ext uri="{FF2B5EF4-FFF2-40B4-BE49-F238E27FC236}">
                <a16:creationId xmlns:a16="http://schemas.microsoft.com/office/drawing/2014/main" id="{A5E901E7-1559-CF4D-D248-ED28393A9C90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76913" y="4974231"/>
            <a:ext cx="1837267" cy="686371"/>
          </a:xfrm>
        </p:spPr>
        <p:txBody>
          <a:bodyPr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2"/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1849" name="Text Placeholder 2">
            <a:extLst>
              <a:ext uri="{FF2B5EF4-FFF2-40B4-BE49-F238E27FC236}">
                <a16:creationId xmlns:a16="http://schemas.microsoft.com/office/drawing/2014/main" id="{0132E90F-9C5D-EA01-2E8B-ECC573CB925B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2281852" y="4974231"/>
            <a:ext cx="1837267" cy="686371"/>
          </a:xfrm>
        </p:spPr>
        <p:txBody>
          <a:bodyPr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2"/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1850" name="Text Placeholder 2">
            <a:extLst>
              <a:ext uri="{FF2B5EF4-FFF2-40B4-BE49-F238E27FC236}">
                <a16:creationId xmlns:a16="http://schemas.microsoft.com/office/drawing/2014/main" id="{576E98CF-C715-0321-5A94-328C1F65B030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4197520" y="4974231"/>
            <a:ext cx="1837267" cy="686371"/>
          </a:xfrm>
        </p:spPr>
        <p:txBody>
          <a:bodyPr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2"/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1851" name="Text Placeholder 2">
            <a:extLst>
              <a:ext uri="{FF2B5EF4-FFF2-40B4-BE49-F238E27FC236}">
                <a16:creationId xmlns:a16="http://schemas.microsoft.com/office/drawing/2014/main" id="{A26E205A-2564-1C8F-C8C0-D231C550FDD0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6113188" y="4974231"/>
            <a:ext cx="1837267" cy="686371"/>
          </a:xfrm>
        </p:spPr>
        <p:txBody>
          <a:bodyPr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2"/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1852" name="Text Placeholder 2">
            <a:extLst>
              <a:ext uri="{FF2B5EF4-FFF2-40B4-BE49-F238E27FC236}">
                <a16:creationId xmlns:a16="http://schemas.microsoft.com/office/drawing/2014/main" id="{24E604DB-03C5-FEE3-3176-3128BF016F1A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8028856" y="4974231"/>
            <a:ext cx="1837267" cy="686371"/>
          </a:xfrm>
        </p:spPr>
        <p:txBody>
          <a:bodyPr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2"/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1853" name="Text Placeholder 2">
            <a:extLst>
              <a:ext uri="{FF2B5EF4-FFF2-40B4-BE49-F238E27FC236}">
                <a16:creationId xmlns:a16="http://schemas.microsoft.com/office/drawing/2014/main" id="{670747EF-1D62-A232-D800-FA55767C9D27}"/>
              </a:ext>
            </a:extLst>
          </p:cNvPr>
          <p:cNvSpPr>
            <a:spLocks noGrp="1"/>
          </p:cNvSpPr>
          <p:nvPr>
            <p:ph type="body" sz="quarter" idx="44" hasCustomPrompt="1"/>
          </p:nvPr>
        </p:nvSpPr>
        <p:spPr>
          <a:xfrm>
            <a:off x="9944524" y="4974231"/>
            <a:ext cx="1837267" cy="686371"/>
          </a:xfrm>
        </p:spPr>
        <p:txBody>
          <a:bodyPr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2"/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1854" name="Text Placeholder 21">
            <a:extLst>
              <a:ext uri="{FF2B5EF4-FFF2-40B4-BE49-F238E27FC236}">
                <a16:creationId xmlns:a16="http://schemas.microsoft.com/office/drawing/2014/main" id="{1740C345-F7BC-80C7-1A35-A7E38962252A}"/>
              </a:ext>
            </a:extLst>
          </p:cNvPr>
          <p:cNvSpPr>
            <a:spLocks noGrp="1"/>
          </p:cNvSpPr>
          <p:nvPr>
            <p:ph type="body" sz="quarter" idx="86" hasCustomPrompt="1"/>
          </p:nvPr>
        </p:nvSpPr>
        <p:spPr>
          <a:xfrm>
            <a:off x="376914" y="5681809"/>
            <a:ext cx="1881292" cy="211307"/>
          </a:xfrm>
        </p:spPr>
        <p:txBody>
          <a:bodyPr anchor="ctr">
            <a:noAutofit/>
          </a:bodyPr>
          <a:lstStyle>
            <a:lvl1pPr marL="0" indent="0">
              <a:buNone/>
              <a:defRPr sz="1300"/>
            </a:lvl1pPr>
            <a:lvl2pPr marL="514350" indent="0">
              <a:buNone/>
              <a:defRPr sz="1300"/>
            </a:lvl2pPr>
            <a:lvl3pPr marL="1024128" indent="0">
              <a:buNone/>
              <a:defRPr sz="1300"/>
            </a:lvl3pPr>
            <a:lvl4pPr marL="1536192" indent="0">
              <a:buNone/>
              <a:defRPr sz="1300"/>
            </a:lvl4pPr>
            <a:lvl5pPr marL="2048256" indent="0">
              <a:buNone/>
              <a:defRPr sz="1300"/>
            </a:lvl5pPr>
          </a:lstStyle>
          <a:p>
            <a:pPr lvl="0"/>
            <a:r>
              <a:rPr lang="en-US"/>
              <a:t>Text</a:t>
            </a:r>
          </a:p>
        </p:txBody>
      </p:sp>
      <p:sp>
        <p:nvSpPr>
          <p:cNvPr id="1855" name="Text Placeholder 2">
            <a:extLst>
              <a:ext uri="{FF2B5EF4-FFF2-40B4-BE49-F238E27FC236}">
                <a16:creationId xmlns:a16="http://schemas.microsoft.com/office/drawing/2014/main" id="{ECE3C870-86D3-FF54-18CB-F54B8DD43E13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376913" y="5897775"/>
            <a:ext cx="1837267" cy="686371"/>
          </a:xfrm>
        </p:spPr>
        <p:txBody>
          <a:bodyPr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2"/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65" name="Text Placeholder 21">
            <a:extLst>
              <a:ext uri="{FF2B5EF4-FFF2-40B4-BE49-F238E27FC236}">
                <a16:creationId xmlns:a16="http://schemas.microsoft.com/office/drawing/2014/main" id="{D82A19B0-6D34-5158-1EAF-6B17A889A875}"/>
              </a:ext>
            </a:extLst>
          </p:cNvPr>
          <p:cNvSpPr>
            <a:spLocks noGrp="1"/>
          </p:cNvSpPr>
          <p:nvPr>
            <p:ph type="body" sz="quarter" idx="98" hasCustomPrompt="1"/>
          </p:nvPr>
        </p:nvSpPr>
        <p:spPr>
          <a:xfrm>
            <a:off x="2281853" y="5681809"/>
            <a:ext cx="1881292" cy="211307"/>
          </a:xfrm>
        </p:spPr>
        <p:txBody>
          <a:bodyPr anchor="ctr">
            <a:noAutofit/>
          </a:bodyPr>
          <a:lstStyle>
            <a:lvl1pPr marL="0" indent="0">
              <a:buNone/>
              <a:defRPr sz="1300"/>
            </a:lvl1pPr>
            <a:lvl2pPr marL="514350" indent="0">
              <a:buNone/>
              <a:defRPr sz="1300"/>
            </a:lvl2pPr>
            <a:lvl3pPr marL="1024128" indent="0">
              <a:buNone/>
              <a:defRPr sz="1300"/>
            </a:lvl3pPr>
            <a:lvl4pPr marL="1536192" indent="0">
              <a:buNone/>
              <a:defRPr sz="1300"/>
            </a:lvl4pPr>
            <a:lvl5pPr marL="2048256" indent="0">
              <a:buNone/>
              <a:defRPr sz="1300"/>
            </a:lvl5pPr>
          </a:lstStyle>
          <a:p>
            <a:pPr lvl="0"/>
            <a:r>
              <a:rPr lang="en-US"/>
              <a:t>Text</a:t>
            </a:r>
          </a:p>
        </p:txBody>
      </p:sp>
      <p:sp>
        <p:nvSpPr>
          <p:cNvPr id="69" name="Text Placeholder 21">
            <a:extLst>
              <a:ext uri="{FF2B5EF4-FFF2-40B4-BE49-F238E27FC236}">
                <a16:creationId xmlns:a16="http://schemas.microsoft.com/office/drawing/2014/main" id="{82AB8DCC-3A5B-2516-CCC8-8910A0B5A53D}"/>
              </a:ext>
            </a:extLst>
          </p:cNvPr>
          <p:cNvSpPr>
            <a:spLocks noGrp="1"/>
          </p:cNvSpPr>
          <p:nvPr>
            <p:ph type="body" sz="quarter" idx="99" hasCustomPrompt="1"/>
          </p:nvPr>
        </p:nvSpPr>
        <p:spPr>
          <a:xfrm>
            <a:off x="4197521" y="5681809"/>
            <a:ext cx="1881292" cy="211307"/>
          </a:xfrm>
        </p:spPr>
        <p:txBody>
          <a:bodyPr anchor="ctr">
            <a:noAutofit/>
          </a:bodyPr>
          <a:lstStyle>
            <a:lvl1pPr marL="0" indent="0">
              <a:buNone/>
              <a:defRPr sz="1300"/>
            </a:lvl1pPr>
            <a:lvl2pPr marL="514350" indent="0">
              <a:buNone/>
              <a:defRPr sz="1300"/>
            </a:lvl2pPr>
            <a:lvl3pPr marL="1024128" indent="0">
              <a:buNone/>
              <a:defRPr sz="1300"/>
            </a:lvl3pPr>
            <a:lvl4pPr marL="1536192" indent="0">
              <a:buNone/>
              <a:defRPr sz="1300"/>
            </a:lvl4pPr>
            <a:lvl5pPr marL="2048256" indent="0">
              <a:buNone/>
              <a:defRPr sz="1300"/>
            </a:lvl5pPr>
          </a:lstStyle>
          <a:p>
            <a:pPr lvl="0"/>
            <a:r>
              <a:rPr lang="en-US"/>
              <a:t>Text</a:t>
            </a:r>
          </a:p>
        </p:txBody>
      </p:sp>
      <p:sp>
        <p:nvSpPr>
          <p:cNvPr id="75" name="Text Placeholder 21">
            <a:extLst>
              <a:ext uri="{FF2B5EF4-FFF2-40B4-BE49-F238E27FC236}">
                <a16:creationId xmlns:a16="http://schemas.microsoft.com/office/drawing/2014/main" id="{06967F1F-BB4D-6E97-E1B5-BE739B4989B1}"/>
              </a:ext>
            </a:extLst>
          </p:cNvPr>
          <p:cNvSpPr>
            <a:spLocks noGrp="1"/>
          </p:cNvSpPr>
          <p:nvPr>
            <p:ph type="body" sz="quarter" idx="100" hasCustomPrompt="1"/>
          </p:nvPr>
        </p:nvSpPr>
        <p:spPr>
          <a:xfrm>
            <a:off x="6113189" y="5681809"/>
            <a:ext cx="1881292" cy="211307"/>
          </a:xfrm>
        </p:spPr>
        <p:txBody>
          <a:bodyPr anchor="ctr">
            <a:noAutofit/>
          </a:bodyPr>
          <a:lstStyle>
            <a:lvl1pPr marL="0" indent="0">
              <a:buNone/>
              <a:defRPr sz="1300"/>
            </a:lvl1pPr>
            <a:lvl2pPr marL="514350" indent="0">
              <a:buNone/>
              <a:defRPr sz="1300"/>
            </a:lvl2pPr>
            <a:lvl3pPr marL="1024128" indent="0">
              <a:buNone/>
              <a:defRPr sz="1300"/>
            </a:lvl3pPr>
            <a:lvl4pPr marL="1536192" indent="0">
              <a:buNone/>
              <a:defRPr sz="1300"/>
            </a:lvl4pPr>
            <a:lvl5pPr marL="2048256" indent="0">
              <a:buNone/>
              <a:defRPr sz="1300"/>
            </a:lvl5pPr>
          </a:lstStyle>
          <a:p>
            <a:pPr lvl="0"/>
            <a:r>
              <a:rPr lang="en-US"/>
              <a:t>Text</a:t>
            </a:r>
          </a:p>
        </p:txBody>
      </p:sp>
      <p:sp>
        <p:nvSpPr>
          <p:cNvPr id="76" name="Text Placeholder 21">
            <a:extLst>
              <a:ext uri="{FF2B5EF4-FFF2-40B4-BE49-F238E27FC236}">
                <a16:creationId xmlns:a16="http://schemas.microsoft.com/office/drawing/2014/main" id="{3BC676C8-0B41-5199-57BE-B2A28DB15751}"/>
              </a:ext>
            </a:extLst>
          </p:cNvPr>
          <p:cNvSpPr>
            <a:spLocks noGrp="1"/>
          </p:cNvSpPr>
          <p:nvPr>
            <p:ph type="body" sz="quarter" idx="101" hasCustomPrompt="1"/>
          </p:nvPr>
        </p:nvSpPr>
        <p:spPr>
          <a:xfrm>
            <a:off x="8028857" y="5681809"/>
            <a:ext cx="1881292" cy="211307"/>
          </a:xfrm>
        </p:spPr>
        <p:txBody>
          <a:bodyPr anchor="ctr">
            <a:noAutofit/>
          </a:bodyPr>
          <a:lstStyle>
            <a:lvl1pPr marL="0" indent="0">
              <a:buNone/>
              <a:defRPr sz="1300"/>
            </a:lvl1pPr>
            <a:lvl2pPr marL="514350" indent="0">
              <a:buNone/>
              <a:defRPr sz="1300"/>
            </a:lvl2pPr>
            <a:lvl3pPr marL="1024128" indent="0">
              <a:buNone/>
              <a:defRPr sz="1300"/>
            </a:lvl3pPr>
            <a:lvl4pPr marL="1536192" indent="0">
              <a:buNone/>
              <a:defRPr sz="1300"/>
            </a:lvl4pPr>
            <a:lvl5pPr marL="2048256" indent="0">
              <a:buNone/>
              <a:defRPr sz="1300"/>
            </a:lvl5pPr>
          </a:lstStyle>
          <a:p>
            <a:pPr lvl="0"/>
            <a:r>
              <a:rPr lang="en-US"/>
              <a:t>Text</a:t>
            </a:r>
          </a:p>
        </p:txBody>
      </p:sp>
      <p:sp>
        <p:nvSpPr>
          <p:cNvPr id="77" name="Text Placeholder 21">
            <a:extLst>
              <a:ext uri="{FF2B5EF4-FFF2-40B4-BE49-F238E27FC236}">
                <a16:creationId xmlns:a16="http://schemas.microsoft.com/office/drawing/2014/main" id="{7EB32C30-21EF-CD40-5AF2-726250F19C6F}"/>
              </a:ext>
            </a:extLst>
          </p:cNvPr>
          <p:cNvSpPr>
            <a:spLocks noGrp="1"/>
          </p:cNvSpPr>
          <p:nvPr>
            <p:ph type="body" sz="quarter" idx="102" hasCustomPrompt="1"/>
          </p:nvPr>
        </p:nvSpPr>
        <p:spPr>
          <a:xfrm>
            <a:off x="9944525" y="5681809"/>
            <a:ext cx="1881292" cy="211307"/>
          </a:xfrm>
        </p:spPr>
        <p:txBody>
          <a:bodyPr anchor="ctr">
            <a:noAutofit/>
          </a:bodyPr>
          <a:lstStyle>
            <a:lvl1pPr marL="0" indent="0">
              <a:buNone/>
              <a:defRPr sz="1300"/>
            </a:lvl1pPr>
            <a:lvl2pPr marL="514350" indent="0">
              <a:buNone/>
              <a:defRPr sz="1300"/>
            </a:lvl2pPr>
            <a:lvl3pPr marL="1024128" indent="0">
              <a:buNone/>
              <a:defRPr sz="1300"/>
            </a:lvl3pPr>
            <a:lvl4pPr marL="1536192" indent="0">
              <a:buNone/>
              <a:defRPr sz="1300"/>
            </a:lvl4pPr>
            <a:lvl5pPr marL="2048256" indent="0">
              <a:buNone/>
              <a:defRPr sz="1300"/>
            </a:lvl5pPr>
          </a:lstStyle>
          <a:p>
            <a:pPr lvl="0"/>
            <a:r>
              <a:rPr lang="en-US"/>
              <a:t>Text</a:t>
            </a:r>
          </a:p>
        </p:txBody>
      </p:sp>
      <p:sp>
        <p:nvSpPr>
          <p:cNvPr id="79" name="Text Placeholder 2">
            <a:extLst>
              <a:ext uri="{FF2B5EF4-FFF2-40B4-BE49-F238E27FC236}">
                <a16:creationId xmlns:a16="http://schemas.microsoft.com/office/drawing/2014/main" id="{4C561879-974C-5A81-7292-98A27E11C847}"/>
              </a:ext>
            </a:extLst>
          </p:cNvPr>
          <p:cNvSpPr>
            <a:spLocks noGrp="1"/>
          </p:cNvSpPr>
          <p:nvPr>
            <p:ph type="body" sz="quarter" idx="103" hasCustomPrompt="1"/>
          </p:nvPr>
        </p:nvSpPr>
        <p:spPr>
          <a:xfrm>
            <a:off x="2281852" y="5897775"/>
            <a:ext cx="1837267" cy="686371"/>
          </a:xfrm>
        </p:spPr>
        <p:txBody>
          <a:bodyPr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2"/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80" name="Text Placeholder 2">
            <a:extLst>
              <a:ext uri="{FF2B5EF4-FFF2-40B4-BE49-F238E27FC236}">
                <a16:creationId xmlns:a16="http://schemas.microsoft.com/office/drawing/2014/main" id="{7D2012F1-A54E-C1D5-CF2F-BBE5C736C8A7}"/>
              </a:ext>
            </a:extLst>
          </p:cNvPr>
          <p:cNvSpPr>
            <a:spLocks noGrp="1"/>
          </p:cNvSpPr>
          <p:nvPr>
            <p:ph type="body" sz="quarter" idx="104" hasCustomPrompt="1"/>
          </p:nvPr>
        </p:nvSpPr>
        <p:spPr>
          <a:xfrm>
            <a:off x="4197520" y="5897775"/>
            <a:ext cx="1837267" cy="686371"/>
          </a:xfrm>
        </p:spPr>
        <p:txBody>
          <a:bodyPr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2"/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81" name="Text Placeholder 2">
            <a:extLst>
              <a:ext uri="{FF2B5EF4-FFF2-40B4-BE49-F238E27FC236}">
                <a16:creationId xmlns:a16="http://schemas.microsoft.com/office/drawing/2014/main" id="{481DA71A-A87E-131A-4AD6-5E1D0E6D2C43}"/>
              </a:ext>
            </a:extLst>
          </p:cNvPr>
          <p:cNvSpPr>
            <a:spLocks noGrp="1"/>
          </p:cNvSpPr>
          <p:nvPr>
            <p:ph type="body" sz="quarter" idx="105" hasCustomPrompt="1"/>
          </p:nvPr>
        </p:nvSpPr>
        <p:spPr>
          <a:xfrm>
            <a:off x="6113188" y="5897775"/>
            <a:ext cx="1837267" cy="686371"/>
          </a:xfrm>
        </p:spPr>
        <p:txBody>
          <a:bodyPr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2"/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82" name="Text Placeholder 2">
            <a:extLst>
              <a:ext uri="{FF2B5EF4-FFF2-40B4-BE49-F238E27FC236}">
                <a16:creationId xmlns:a16="http://schemas.microsoft.com/office/drawing/2014/main" id="{1B5A66C9-C7F7-C9AA-461B-BC4E012AD967}"/>
              </a:ext>
            </a:extLst>
          </p:cNvPr>
          <p:cNvSpPr>
            <a:spLocks noGrp="1"/>
          </p:cNvSpPr>
          <p:nvPr>
            <p:ph type="body" sz="quarter" idx="106" hasCustomPrompt="1"/>
          </p:nvPr>
        </p:nvSpPr>
        <p:spPr>
          <a:xfrm>
            <a:off x="8028856" y="5897775"/>
            <a:ext cx="1837267" cy="686371"/>
          </a:xfrm>
        </p:spPr>
        <p:txBody>
          <a:bodyPr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2"/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83" name="Text Placeholder 2">
            <a:extLst>
              <a:ext uri="{FF2B5EF4-FFF2-40B4-BE49-F238E27FC236}">
                <a16:creationId xmlns:a16="http://schemas.microsoft.com/office/drawing/2014/main" id="{8E23917F-F330-D83B-EC4B-82AE9051D7ED}"/>
              </a:ext>
            </a:extLst>
          </p:cNvPr>
          <p:cNvSpPr>
            <a:spLocks noGrp="1"/>
          </p:cNvSpPr>
          <p:nvPr>
            <p:ph type="body" sz="quarter" idx="107" hasCustomPrompt="1"/>
          </p:nvPr>
        </p:nvSpPr>
        <p:spPr>
          <a:xfrm>
            <a:off x="9944524" y="5897775"/>
            <a:ext cx="1837267" cy="686371"/>
          </a:xfrm>
        </p:spPr>
        <p:txBody>
          <a:bodyPr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2"/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</p:spTree>
    <p:extLst>
      <p:ext uri="{BB962C8B-B14F-4D97-AF65-F5344CB8AC3E}">
        <p14:creationId xmlns:p14="http://schemas.microsoft.com/office/powerpoint/2010/main" val="19520653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ection Header_R/Y_2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54E5D-E1B0-CE45-B0A9-2405906F10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91270" y="1600200"/>
            <a:ext cx="7073693" cy="3687417"/>
          </a:xfrm>
        </p:spPr>
        <p:txBody>
          <a:bodyPr anchor="ctr" anchorCtr="0"/>
          <a:lstStyle>
            <a:lvl1pPr algn="l">
              <a:defRPr sz="5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414D5D-9A12-4C41-AB81-D8D1333F86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DE5DC-7D63-DF48-9E5C-D85B8F0CA549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 descr="A close up of a sign&#10;&#10;Description automatically generated">
            <a:extLst>
              <a:ext uri="{FF2B5EF4-FFF2-40B4-BE49-F238E27FC236}">
                <a16:creationId xmlns:a16="http://schemas.microsoft.com/office/drawing/2014/main" id="{04BC8A13-8650-2F4A-AC1B-20BC1993344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r="62237"/>
          <a:stretch/>
        </p:blipFill>
        <p:spPr>
          <a:xfrm>
            <a:off x="369065" y="6188074"/>
            <a:ext cx="494536" cy="471201"/>
          </a:xfrm>
          <a:prstGeom prst="rect">
            <a:avLst/>
          </a:prstGeom>
          <a:noFill/>
        </p:spPr>
      </p:pic>
      <p:pic>
        <p:nvPicPr>
          <p:cNvPr id="9" name="Graphic 8">
            <a:extLst>
              <a:ext uri="{FF2B5EF4-FFF2-40B4-BE49-F238E27FC236}">
                <a16:creationId xmlns:a16="http://schemas.microsoft.com/office/drawing/2014/main" id="{02472C7E-7C4E-A54B-B12E-8AF668B9B4C7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23863" y="0"/>
            <a:ext cx="3526971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37642546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ection Header_R/Y_3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54E5D-E1B0-CE45-B0A9-2405906F10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91270" y="1600200"/>
            <a:ext cx="7073693" cy="3687417"/>
          </a:xfrm>
        </p:spPr>
        <p:txBody>
          <a:bodyPr anchor="ctr" anchorCtr="0"/>
          <a:lstStyle>
            <a:lvl1pPr algn="l">
              <a:defRPr sz="5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414D5D-9A12-4C41-AB81-D8D1333F86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DE5DC-7D63-DF48-9E5C-D85B8F0CA549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 descr="A close up of a sign&#10;&#10;Description automatically generated">
            <a:extLst>
              <a:ext uri="{FF2B5EF4-FFF2-40B4-BE49-F238E27FC236}">
                <a16:creationId xmlns:a16="http://schemas.microsoft.com/office/drawing/2014/main" id="{04BC8A13-8650-2F4A-AC1B-20BC1993344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r="62237"/>
          <a:stretch/>
        </p:blipFill>
        <p:spPr>
          <a:xfrm>
            <a:off x="369065" y="6188074"/>
            <a:ext cx="494536" cy="471201"/>
          </a:xfrm>
          <a:prstGeom prst="rect">
            <a:avLst/>
          </a:prstGeom>
          <a:noFill/>
        </p:spPr>
      </p:pic>
      <p:pic>
        <p:nvPicPr>
          <p:cNvPr id="9" name="Graphic 8">
            <a:extLst>
              <a:ext uri="{FF2B5EF4-FFF2-40B4-BE49-F238E27FC236}">
                <a16:creationId xmlns:a16="http://schemas.microsoft.com/office/drawing/2014/main" id="{F7F0CFB6-1970-F547-9805-159DC3D906B4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23863" y="0"/>
            <a:ext cx="3526971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794259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ection Header_R/Y_4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54E5D-E1B0-CE45-B0A9-2405906F10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91270" y="1600200"/>
            <a:ext cx="7073693" cy="3687417"/>
          </a:xfrm>
        </p:spPr>
        <p:txBody>
          <a:bodyPr anchor="ctr" anchorCtr="0"/>
          <a:lstStyle>
            <a:lvl1pPr algn="l">
              <a:defRPr sz="5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414D5D-9A12-4C41-AB81-D8D1333F86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DE5DC-7D63-DF48-9E5C-D85B8F0CA549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 descr="A close up of a sign&#10;&#10;Description automatically generated">
            <a:extLst>
              <a:ext uri="{FF2B5EF4-FFF2-40B4-BE49-F238E27FC236}">
                <a16:creationId xmlns:a16="http://schemas.microsoft.com/office/drawing/2014/main" id="{04BC8A13-8650-2F4A-AC1B-20BC1993344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r="62237"/>
          <a:stretch/>
        </p:blipFill>
        <p:spPr>
          <a:xfrm>
            <a:off x="369065" y="6188074"/>
            <a:ext cx="494536" cy="471201"/>
          </a:xfrm>
          <a:prstGeom prst="rect">
            <a:avLst/>
          </a:prstGeom>
          <a:noFill/>
        </p:spPr>
      </p:pic>
      <p:pic>
        <p:nvPicPr>
          <p:cNvPr id="9" name="Graphic 8">
            <a:extLst>
              <a:ext uri="{FF2B5EF4-FFF2-40B4-BE49-F238E27FC236}">
                <a16:creationId xmlns:a16="http://schemas.microsoft.com/office/drawing/2014/main" id="{14532EF4-3D67-6944-9514-676849A95569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23863" y="0"/>
            <a:ext cx="3837214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4023434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ection Header_R/Y_6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54E5D-E1B0-CE45-B0A9-2405906F10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91270" y="1600200"/>
            <a:ext cx="7073693" cy="3687417"/>
          </a:xfrm>
        </p:spPr>
        <p:txBody>
          <a:bodyPr anchor="ctr" anchorCtr="0"/>
          <a:lstStyle>
            <a:lvl1pPr algn="l">
              <a:defRPr sz="5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414D5D-9A12-4C41-AB81-D8D1333F86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DE5DC-7D63-DF48-9E5C-D85B8F0CA549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 descr="A close up of a sign&#10;&#10;Description automatically generated">
            <a:extLst>
              <a:ext uri="{FF2B5EF4-FFF2-40B4-BE49-F238E27FC236}">
                <a16:creationId xmlns:a16="http://schemas.microsoft.com/office/drawing/2014/main" id="{04BC8A13-8650-2F4A-AC1B-20BC1993344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r="62237"/>
          <a:stretch/>
        </p:blipFill>
        <p:spPr>
          <a:xfrm>
            <a:off x="369065" y="6188074"/>
            <a:ext cx="494536" cy="471201"/>
          </a:xfrm>
          <a:prstGeom prst="rect">
            <a:avLst/>
          </a:prstGeom>
          <a:noFill/>
        </p:spPr>
      </p:pic>
      <p:pic>
        <p:nvPicPr>
          <p:cNvPr id="9" name="Graphic 8">
            <a:extLst>
              <a:ext uri="{FF2B5EF4-FFF2-40B4-BE49-F238E27FC236}">
                <a16:creationId xmlns:a16="http://schemas.microsoft.com/office/drawing/2014/main" id="{EC6FAC8B-692C-1F4A-9FD2-E3FD2E0C33C3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23863" y="0"/>
            <a:ext cx="3526971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63442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F7E96C-0A7D-F64E-BCB7-2347B8578FE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03120" y="2468880"/>
            <a:ext cx="8382646" cy="2555875"/>
          </a:xfrm>
        </p:spPr>
        <p:txBody>
          <a:bodyPr anchor="t" anchorCtr="0"/>
          <a:lstStyle>
            <a:lvl1pPr algn="l">
              <a:lnSpc>
                <a:spcPct val="100000"/>
              </a:lnSpc>
              <a:defRPr sz="4800">
                <a:solidFill>
                  <a:schemeClr val="accent2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30F015C-1315-1E44-AE22-1354372E0C9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103120" y="5029200"/>
            <a:ext cx="3924300" cy="1006475"/>
          </a:xfrm>
          <a:prstGeom prst="rect">
            <a:avLst/>
          </a:prstGeom>
        </p:spPr>
        <p:txBody>
          <a:bodyPr lIns="0" tIns="0" rIns="0" bIns="0"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31855C22-8691-3246-82BA-7D95F02094BC}" type="datetime4">
              <a:rPr lang="en-US" smtClean="0"/>
              <a:t>June 27, 2026</a:t>
            </a:fld>
            <a:endParaRPr lang="en-US"/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7D34F45B-CB8E-1543-BE79-06E39478330F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0" y="0"/>
            <a:ext cx="5008879" cy="23317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6999395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ection Header_Navy_1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54E5D-E1B0-CE45-B0A9-2405906F10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91270" y="1600200"/>
            <a:ext cx="7073693" cy="3687417"/>
          </a:xfrm>
        </p:spPr>
        <p:txBody>
          <a:bodyPr anchor="ctr" anchorCtr="0"/>
          <a:lstStyle>
            <a:lvl1pPr algn="l">
              <a:defRPr sz="5400">
                <a:solidFill>
                  <a:schemeClr val="accent2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414D5D-9A12-4C41-AB81-D8D1333F86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61ADE5DC-7D63-DF48-9E5C-D85B8F0CA549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Picture 6" descr="A close up of a sign&#10;&#10;Description automatically generated">
            <a:extLst>
              <a:ext uri="{FF2B5EF4-FFF2-40B4-BE49-F238E27FC236}">
                <a16:creationId xmlns:a16="http://schemas.microsoft.com/office/drawing/2014/main" id="{04BC8A13-8650-2F4A-AC1B-20BC1993344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r="62237"/>
          <a:stretch/>
        </p:blipFill>
        <p:spPr>
          <a:xfrm>
            <a:off x="369065" y="6188074"/>
            <a:ext cx="494536" cy="471201"/>
          </a:xfrm>
          <a:prstGeom prst="rect">
            <a:avLst/>
          </a:prstGeom>
          <a:noFill/>
        </p:spPr>
      </p:pic>
      <p:pic>
        <p:nvPicPr>
          <p:cNvPr id="8" name="Graphic 7">
            <a:extLst>
              <a:ext uri="{FF2B5EF4-FFF2-40B4-BE49-F238E27FC236}">
                <a16:creationId xmlns:a16="http://schemas.microsoft.com/office/drawing/2014/main" id="{7A305159-05FA-644C-91DA-6A7822372730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15290" y="0"/>
            <a:ext cx="3526971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6934199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6F8EBE-B278-4D4C-A201-4FAEADB9091F}" type="datetime1">
              <a:rPr lang="en-US" smtClean="0"/>
              <a:pPr/>
              <a:t>6/27/2026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Template © calendarlabs.com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9FE2B1-9AEE-464E-A293-CD9490B3C79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16145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with Photo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icture Placeholder 18">
            <a:extLst>
              <a:ext uri="{FF2B5EF4-FFF2-40B4-BE49-F238E27FC236}">
                <a16:creationId xmlns:a16="http://schemas.microsoft.com/office/drawing/2014/main" id="{32F146D1-959D-114E-A46D-D04F93BF964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092190" y="0"/>
            <a:ext cx="6099810" cy="6858000"/>
          </a:xfrm>
          <a:custGeom>
            <a:avLst/>
            <a:gdLst>
              <a:gd name="connsiteX0" fmla="*/ 6781799 w 6781800"/>
              <a:gd name="connsiteY0" fmla="*/ 0 h 6858000"/>
              <a:gd name="connsiteX1" fmla="*/ 6781800 w 6781800"/>
              <a:gd name="connsiteY1" fmla="*/ 0 h 6858000"/>
              <a:gd name="connsiteX2" fmla="*/ 6781800 w 6781800"/>
              <a:gd name="connsiteY2" fmla="*/ 6858000 h 6858000"/>
              <a:gd name="connsiteX3" fmla="*/ 0 w 6781800"/>
              <a:gd name="connsiteY3" fmla="*/ 6858000 h 6858000"/>
              <a:gd name="connsiteX4" fmla="*/ 0 w 6781800"/>
              <a:gd name="connsiteY4" fmla="*/ 6857999 h 6858000"/>
              <a:gd name="connsiteX5" fmla="*/ 3521073 w 6781800"/>
              <a:gd name="connsiteY5" fmla="*/ 6857999 h 6858000"/>
              <a:gd name="connsiteX6" fmla="*/ 92966 w 6781800"/>
              <a:gd name="connsiteY6" fmla="*/ 3429001 h 6858000"/>
              <a:gd name="connsiteX7" fmla="*/ 3521074 w 6781800"/>
              <a:gd name="connsiteY7" fmla="*/ 1 h 6858000"/>
              <a:gd name="connsiteX8" fmla="*/ 3521074 w 6781800"/>
              <a:gd name="connsiteY8" fmla="*/ 6857999 h 6858000"/>
              <a:gd name="connsiteX9" fmla="*/ 3521075 w 6781800"/>
              <a:gd name="connsiteY9" fmla="*/ 1 h 6858000"/>
              <a:gd name="connsiteX10" fmla="*/ 6781799 w 6781800"/>
              <a:gd name="connsiteY10" fmla="*/ 1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6781800" h="6858000">
                <a:moveTo>
                  <a:pt x="6781799" y="0"/>
                </a:moveTo>
                <a:lnTo>
                  <a:pt x="6781800" y="0"/>
                </a:lnTo>
                <a:lnTo>
                  <a:pt x="6781800" y="6858000"/>
                </a:lnTo>
                <a:lnTo>
                  <a:pt x="0" y="6858000"/>
                </a:lnTo>
                <a:lnTo>
                  <a:pt x="0" y="6857999"/>
                </a:lnTo>
                <a:lnTo>
                  <a:pt x="3521073" y="6857999"/>
                </a:lnTo>
                <a:lnTo>
                  <a:pt x="92966" y="3429001"/>
                </a:lnTo>
                <a:lnTo>
                  <a:pt x="3521074" y="1"/>
                </a:lnTo>
                <a:lnTo>
                  <a:pt x="3521074" y="6857999"/>
                </a:lnTo>
                <a:lnTo>
                  <a:pt x="3521075" y="1"/>
                </a:lnTo>
                <a:lnTo>
                  <a:pt x="6781799" y="1"/>
                </a:lnTo>
                <a:close/>
              </a:path>
            </a:pathLst>
          </a:custGeom>
          <a:solidFill>
            <a:schemeClr val="bg1"/>
          </a:solidFill>
        </p:spPr>
        <p:txBody>
          <a:bodyPr wrap="square" anchor="ctr" anchorCtr="1">
            <a:no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9" name="Title 8">
            <a:extLst>
              <a:ext uri="{FF2B5EF4-FFF2-40B4-BE49-F238E27FC236}">
                <a16:creationId xmlns:a16="http://schemas.microsoft.com/office/drawing/2014/main" id="{8B94699D-80A6-8D45-93C1-60C66F897E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3862" y="2473325"/>
            <a:ext cx="5542598" cy="1904365"/>
          </a:xfrm>
        </p:spPr>
        <p:txBody>
          <a:bodyPr anchor="ctr" anchorCtr="0"/>
          <a:lstStyle>
            <a:lvl1pPr>
              <a:lnSpc>
                <a:spcPct val="100000"/>
              </a:lnSpc>
              <a:defRPr sz="4800">
                <a:solidFill>
                  <a:schemeClr val="accent2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pic>
        <p:nvPicPr>
          <p:cNvPr id="10" name="Graphic 9">
            <a:extLst>
              <a:ext uri="{FF2B5EF4-FFF2-40B4-BE49-F238E27FC236}">
                <a16:creationId xmlns:a16="http://schemas.microsoft.com/office/drawing/2014/main" id="{FABD1690-48C1-094D-914B-23FF5BD0CD2E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0" y="0"/>
            <a:ext cx="5008879" cy="2331720"/>
          </a:xfrm>
          <a:prstGeom prst="rect">
            <a:avLst/>
          </a:prstGeom>
        </p:spPr>
      </p:pic>
      <p:sp>
        <p:nvSpPr>
          <p:cNvPr id="11" name="Date Placeholder 3">
            <a:extLst>
              <a:ext uri="{FF2B5EF4-FFF2-40B4-BE49-F238E27FC236}">
                <a16:creationId xmlns:a16="http://schemas.microsoft.com/office/drawing/2014/main" id="{6F010E6A-E64E-D04A-82BB-54DF8D5A63C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23863" y="5269230"/>
            <a:ext cx="3924300" cy="766445"/>
          </a:xfrm>
          <a:prstGeom prst="rect">
            <a:avLst/>
          </a:prstGeom>
        </p:spPr>
        <p:txBody>
          <a:bodyPr lIns="0" tIns="0" rIns="0" bIns="0"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31855C22-8691-3246-82BA-7D95F02094BC}" type="datetime4">
              <a:rPr lang="en-US" smtClean="0"/>
              <a:t>June 27, 2026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03519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B3D86A-7368-BE48-AD74-71C68AA825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3864" y="457200"/>
            <a:ext cx="8507412" cy="1143000"/>
          </a:xfrm>
        </p:spPr>
        <p:txBody>
          <a:bodyPr/>
          <a:lstStyle>
            <a:lvl1pPr>
              <a:lnSpc>
                <a:spcPct val="100000"/>
              </a:lnSpc>
              <a:defRPr sz="2800">
                <a:solidFill>
                  <a:schemeClr val="bg2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E591C1-5915-6B4D-B703-782EC1F682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3863" y="1600200"/>
            <a:ext cx="8507412" cy="4351338"/>
          </a:xfrm>
        </p:spPr>
        <p:txBody>
          <a:bodyPr/>
          <a:lstStyle>
            <a:lvl1pPr>
              <a:defRPr sz="2000">
                <a:solidFill>
                  <a:schemeClr val="bg1"/>
                </a:solidFill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2000">
                <a:solidFill>
                  <a:schemeClr val="bg1"/>
                </a:solidFill>
              </a:defRPr>
            </a:lvl3pPr>
            <a:lvl4pPr>
              <a:defRPr sz="2000">
                <a:solidFill>
                  <a:schemeClr val="bg1"/>
                </a:solidFill>
              </a:defRPr>
            </a:lvl4pPr>
            <a:lvl5pPr>
              <a:defRPr sz="20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12" name="Picture 11" descr="A close up of a sign&#10;&#10;Description automatically generated">
            <a:extLst>
              <a:ext uri="{FF2B5EF4-FFF2-40B4-BE49-F238E27FC236}">
                <a16:creationId xmlns:a16="http://schemas.microsoft.com/office/drawing/2014/main" id="{611EB052-6562-7545-A6BA-6648ABF04E9B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r="62237"/>
          <a:stretch/>
        </p:blipFill>
        <p:spPr>
          <a:xfrm>
            <a:off x="369065" y="6188074"/>
            <a:ext cx="494536" cy="471201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0878197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587DF3-0F7A-BB4C-AB3C-D97FFDFB0E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3864" y="457200"/>
            <a:ext cx="8507412" cy="1143000"/>
          </a:xfrm>
        </p:spPr>
        <p:txBody>
          <a:bodyPr/>
          <a:lstStyle>
            <a:lvl1pPr>
              <a:lnSpc>
                <a:spcPct val="100000"/>
              </a:lnSpc>
              <a:defRPr sz="28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FAD214-935B-7749-BF0B-768D86063C8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23863" y="1600199"/>
            <a:ext cx="5166360" cy="4435475"/>
          </a:xfrm>
        </p:spPr>
        <p:txBody>
          <a:bodyPr/>
          <a:lstStyle>
            <a:lvl1pPr>
              <a:lnSpc>
                <a:spcPct val="110000"/>
              </a:lnSpc>
              <a:defRPr sz="2000">
                <a:solidFill>
                  <a:schemeClr val="bg1"/>
                </a:solidFill>
              </a:defRPr>
            </a:lvl1pPr>
            <a:lvl2pPr>
              <a:lnSpc>
                <a:spcPct val="110000"/>
              </a:lnSpc>
              <a:defRPr sz="2000">
                <a:solidFill>
                  <a:schemeClr val="bg1"/>
                </a:solidFill>
              </a:defRPr>
            </a:lvl2pPr>
            <a:lvl3pPr>
              <a:lnSpc>
                <a:spcPct val="110000"/>
              </a:lnSpc>
              <a:defRPr sz="2000">
                <a:solidFill>
                  <a:schemeClr val="bg1"/>
                </a:solidFill>
              </a:defRPr>
            </a:lvl3pPr>
            <a:lvl4pPr>
              <a:lnSpc>
                <a:spcPct val="110000"/>
              </a:lnSpc>
              <a:defRPr sz="2000">
                <a:solidFill>
                  <a:schemeClr val="bg1"/>
                </a:solidFill>
              </a:defRPr>
            </a:lvl4pPr>
            <a:lvl5pPr>
              <a:lnSpc>
                <a:spcPct val="110000"/>
              </a:lnSpc>
              <a:defRPr sz="20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4255422-43FB-194B-85E8-F8436E39DDC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096000" y="1600200"/>
            <a:ext cx="5166360" cy="4435475"/>
          </a:xfrm>
        </p:spPr>
        <p:txBody>
          <a:bodyPr/>
          <a:lstStyle>
            <a:lvl1pPr>
              <a:lnSpc>
                <a:spcPct val="110000"/>
              </a:lnSpc>
              <a:defRPr sz="2000">
                <a:solidFill>
                  <a:schemeClr val="bg1"/>
                </a:solidFill>
              </a:defRPr>
            </a:lvl1pPr>
            <a:lvl2pPr>
              <a:lnSpc>
                <a:spcPct val="110000"/>
              </a:lnSpc>
              <a:defRPr sz="2000">
                <a:solidFill>
                  <a:schemeClr val="bg1"/>
                </a:solidFill>
              </a:defRPr>
            </a:lvl2pPr>
            <a:lvl3pPr>
              <a:lnSpc>
                <a:spcPct val="110000"/>
              </a:lnSpc>
              <a:defRPr sz="2000">
                <a:solidFill>
                  <a:schemeClr val="bg1"/>
                </a:solidFill>
              </a:defRPr>
            </a:lvl3pPr>
            <a:lvl4pPr>
              <a:lnSpc>
                <a:spcPct val="110000"/>
              </a:lnSpc>
              <a:defRPr sz="2000">
                <a:solidFill>
                  <a:schemeClr val="bg1"/>
                </a:solidFill>
              </a:defRPr>
            </a:lvl4pPr>
            <a:lvl5pPr>
              <a:lnSpc>
                <a:spcPct val="110000"/>
              </a:lnSpc>
              <a:defRPr sz="20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8" name="Picture 7" descr="A close up of a sign&#10;&#10;Description automatically generated">
            <a:extLst>
              <a:ext uri="{FF2B5EF4-FFF2-40B4-BE49-F238E27FC236}">
                <a16:creationId xmlns:a16="http://schemas.microsoft.com/office/drawing/2014/main" id="{3F5D35F0-A6FD-8141-9364-759174B88624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r="62237"/>
          <a:stretch/>
        </p:blipFill>
        <p:spPr>
          <a:xfrm>
            <a:off x="369065" y="6188074"/>
            <a:ext cx="494536" cy="471201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7747051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587DF3-0F7A-BB4C-AB3C-D97FFDFB0E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lnSpc>
                <a:spcPct val="100000"/>
              </a:lnSpc>
              <a:defRPr sz="28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FAD214-935B-7749-BF0B-768D86063C88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423862" y="1600200"/>
            <a:ext cx="5166360" cy="453888"/>
          </a:xfrm>
        </p:spPr>
        <p:txBody>
          <a:bodyPr/>
          <a:lstStyle>
            <a:lvl1pPr>
              <a:lnSpc>
                <a:spcPct val="110000"/>
              </a:lnSpc>
              <a:defRPr sz="1800">
                <a:solidFill>
                  <a:schemeClr val="accent2"/>
                </a:solidFill>
              </a:defRPr>
            </a:lvl1pPr>
            <a:lvl2pPr>
              <a:lnSpc>
                <a:spcPct val="114000"/>
              </a:lnSpc>
              <a:defRPr sz="1600"/>
            </a:lvl2pPr>
            <a:lvl3pPr>
              <a:lnSpc>
                <a:spcPct val="114000"/>
              </a:lnSpc>
              <a:defRPr sz="1400"/>
            </a:lvl3pPr>
            <a:lvl4pPr>
              <a:lnSpc>
                <a:spcPct val="114000"/>
              </a:lnSpc>
              <a:defRPr sz="1400"/>
            </a:lvl4pPr>
            <a:lvl5pPr>
              <a:lnSpc>
                <a:spcPct val="114000"/>
              </a:lnSpc>
              <a:defRPr sz="1400"/>
            </a:lvl5pPr>
          </a:lstStyle>
          <a:p>
            <a:pPr lvl="0"/>
            <a:r>
              <a:rPr lang="en-US"/>
              <a:t>CLICK TO EDIT MASTER TEXT</a:t>
            </a:r>
          </a:p>
        </p:txBody>
      </p:sp>
      <p:pic>
        <p:nvPicPr>
          <p:cNvPr id="8" name="Picture 7" descr="A close up of a sign&#10;&#10;Description automatically generated">
            <a:extLst>
              <a:ext uri="{FF2B5EF4-FFF2-40B4-BE49-F238E27FC236}">
                <a16:creationId xmlns:a16="http://schemas.microsoft.com/office/drawing/2014/main" id="{3F5D35F0-A6FD-8141-9364-759174B88624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r="62237"/>
          <a:stretch/>
        </p:blipFill>
        <p:spPr>
          <a:xfrm>
            <a:off x="369065" y="6188074"/>
            <a:ext cx="494536" cy="471201"/>
          </a:xfrm>
          <a:prstGeom prst="rect">
            <a:avLst/>
          </a:prstGeom>
          <a:noFill/>
        </p:spPr>
      </p:pic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B12097E7-25B9-8845-929D-D6AD3CAC196A}"/>
              </a:ext>
            </a:extLst>
          </p:cNvPr>
          <p:cNvSpPr>
            <a:spLocks noGrp="1"/>
          </p:cNvSpPr>
          <p:nvPr>
            <p:ph sz="half" idx="13" hasCustomPrompt="1"/>
          </p:nvPr>
        </p:nvSpPr>
        <p:spPr>
          <a:xfrm>
            <a:off x="423862" y="2473325"/>
            <a:ext cx="5166360" cy="3562350"/>
          </a:xfrm>
        </p:spPr>
        <p:txBody>
          <a:bodyPr/>
          <a:lstStyle>
            <a:lvl1pPr>
              <a:lnSpc>
                <a:spcPct val="114000"/>
              </a:lnSpc>
              <a:defRPr sz="1300"/>
            </a:lvl1pPr>
            <a:lvl2pPr>
              <a:lnSpc>
                <a:spcPct val="110000"/>
              </a:lnSpc>
              <a:defRPr sz="2000"/>
            </a:lvl2pPr>
            <a:lvl3pPr>
              <a:lnSpc>
                <a:spcPct val="110000"/>
              </a:lnSpc>
              <a:defRPr sz="2000"/>
            </a:lvl3pPr>
            <a:lvl4pPr>
              <a:lnSpc>
                <a:spcPct val="110000"/>
              </a:lnSpc>
              <a:defRPr sz="2000"/>
            </a:lvl4pPr>
            <a:lvl5pPr>
              <a:lnSpc>
                <a:spcPct val="110000"/>
              </a:lnSpc>
              <a:defRPr sz="2000"/>
            </a:lvl5pPr>
          </a:lstStyle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0F972C97-6BF9-4F4C-B9E7-D33FD32C1927}"/>
              </a:ext>
            </a:extLst>
          </p:cNvPr>
          <p:cNvSpPr>
            <a:spLocks noGrp="1"/>
          </p:cNvSpPr>
          <p:nvPr>
            <p:ph sz="half" idx="14" hasCustomPrompt="1"/>
          </p:nvPr>
        </p:nvSpPr>
        <p:spPr>
          <a:xfrm>
            <a:off x="6095999" y="1600200"/>
            <a:ext cx="5166360" cy="453888"/>
          </a:xfrm>
        </p:spPr>
        <p:txBody>
          <a:bodyPr/>
          <a:lstStyle>
            <a:lvl1pPr>
              <a:lnSpc>
                <a:spcPct val="110000"/>
              </a:lnSpc>
              <a:defRPr sz="1800">
                <a:solidFill>
                  <a:schemeClr val="accent2"/>
                </a:solidFill>
              </a:defRPr>
            </a:lvl1pPr>
            <a:lvl2pPr>
              <a:lnSpc>
                <a:spcPct val="114000"/>
              </a:lnSpc>
              <a:defRPr sz="1600"/>
            </a:lvl2pPr>
            <a:lvl3pPr>
              <a:lnSpc>
                <a:spcPct val="114000"/>
              </a:lnSpc>
              <a:defRPr sz="1400"/>
            </a:lvl3pPr>
            <a:lvl4pPr>
              <a:lnSpc>
                <a:spcPct val="114000"/>
              </a:lnSpc>
              <a:defRPr sz="1400"/>
            </a:lvl4pPr>
            <a:lvl5pPr>
              <a:lnSpc>
                <a:spcPct val="114000"/>
              </a:lnSpc>
              <a:defRPr sz="1400"/>
            </a:lvl5pPr>
          </a:lstStyle>
          <a:p>
            <a:pPr lvl="0"/>
            <a:r>
              <a:rPr lang="en-US"/>
              <a:t>CLICK TO EDIT MASTER TEXT</a:t>
            </a:r>
          </a:p>
        </p:txBody>
      </p: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E8EC568F-843A-3640-B1EF-2056F22F1820}"/>
              </a:ext>
            </a:extLst>
          </p:cNvPr>
          <p:cNvSpPr>
            <a:spLocks noGrp="1"/>
          </p:cNvSpPr>
          <p:nvPr>
            <p:ph sz="half" idx="15" hasCustomPrompt="1"/>
          </p:nvPr>
        </p:nvSpPr>
        <p:spPr>
          <a:xfrm>
            <a:off x="6095999" y="2473325"/>
            <a:ext cx="5166360" cy="3562350"/>
          </a:xfrm>
        </p:spPr>
        <p:txBody>
          <a:bodyPr/>
          <a:lstStyle>
            <a:lvl1pPr>
              <a:lnSpc>
                <a:spcPct val="114000"/>
              </a:lnSpc>
              <a:defRPr sz="1300"/>
            </a:lvl1pPr>
            <a:lvl2pPr>
              <a:lnSpc>
                <a:spcPct val="110000"/>
              </a:lnSpc>
              <a:defRPr sz="2000"/>
            </a:lvl2pPr>
            <a:lvl3pPr>
              <a:lnSpc>
                <a:spcPct val="110000"/>
              </a:lnSpc>
              <a:defRPr sz="2000"/>
            </a:lvl3pPr>
            <a:lvl4pPr>
              <a:lnSpc>
                <a:spcPct val="110000"/>
              </a:lnSpc>
              <a:defRPr sz="2000"/>
            </a:lvl4pPr>
            <a:lvl5pPr>
              <a:lnSpc>
                <a:spcPct val="110000"/>
              </a:lnSpc>
              <a:defRPr sz="2000"/>
            </a:lvl5pPr>
          </a:lstStyle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2486417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9" Type="http://schemas.openxmlformats.org/officeDocument/2006/relationships/slideLayout" Target="../slideLayouts/slideLayout39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42" Type="http://schemas.openxmlformats.org/officeDocument/2006/relationships/slideLayout" Target="../slideLayouts/slideLayout42.xml"/><Relationship Id="rId47" Type="http://schemas.openxmlformats.org/officeDocument/2006/relationships/slideLayout" Target="../slideLayouts/slideLayout47.xml"/><Relationship Id="rId50" Type="http://schemas.openxmlformats.org/officeDocument/2006/relationships/slideLayout" Target="../slideLayouts/slideLayout50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9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40" Type="http://schemas.openxmlformats.org/officeDocument/2006/relationships/slideLayout" Target="../slideLayouts/slideLayout40.xml"/><Relationship Id="rId45" Type="http://schemas.openxmlformats.org/officeDocument/2006/relationships/slideLayout" Target="../slideLayouts/slideLayout45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49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4" Type="http://schemas.openxmlformats.org/officeDocument/2006/relationships/slideLayout" Target="../slideLayouts/slideLayout44.xml"/><Relationship Id="rId52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43" Type="http://schemas.openxmlformats.org/officeDocument/2006/relationships/slideLayout" Target="../slideLayouts/slideLayout43.xml"/><Relationship Id="rId48" Type="http://schemas.openxmlformats.org/officeDocument/2006/relationships/slideLayout" Target="../slideLayouts/slideLayout48.xml"/><Relationship Id="rId8" Type="http://schemas.openxmlformats.org/officeDocument/2006/relationships/slideLayout" Target="../slideLayouts/slideLayout8.xml"/><Relationship Id="rId51" Type="http://schemas.openxmlformats.org/officeDocument/2006/relationships/slideLayout" Target="../slideLayouts/slideLayout51.xml"/><Relationship Id="rId3" Type="http://schemas.openxmlformats.org/officeDocument/2006/relationships/slideLayout" Target="../slideLayouts/slideLayout3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slideLayout" Target="../slideLayouts/slideLayout38.xml"/><Relationship Id="rId46" Type="http://schemas.openxmlformats.org/officeDocument/2006/relationships/slideLayout" Target="../slideLayouts/slideLayout46.xml"/><Relationship Id="rId20" Type="http://schemas.openxmlformats.org/officeDocument/2006/relationships/slideLayout" Target="../slideLayouts/slideLayout20.xml"/><Relationship Id="rId41" Type="http://schemas.openxmlformats.org/officeDocument/2006/relationships/slideLayout" Target="../slideLayouts/slideLayout4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8A24567-35BB-F34C-BE28-2F27CD24E6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3864" y="457200"/>
            <a:ext cx="8507412" cy="1143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41894BC-F12D-D64A-B25C-00D4DE20FA4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23863" y="1600199"/>
            <a:ext cx="8507412" cy="4435475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2AE3F34-D11C-3540-B14F-649A3DCD4AD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922606" y="6362700"/>
            <a:ext cx="5173394" cy="4953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l">
              <a:defRPr sz="80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PowerPoint template guidelines and examples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1A719F2-77FF-6F4D-8225-B37BCFBB299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931275" y="6362700"/>
            <a:ext cx="2833688" cy="495300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r">
              <a:defRPr sz="100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61ADE5DC-7D63-DF48-9E5C-D85B8F0CA54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56403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  <p:sldLayoutId id="2147483679" r:id="rId19"/>
    <p:sldLayoutId id="2147483680" r:id="rId20"/>
    <p:sldLayoutId id="2147483681" r:id="rId21"/>
    <p:sldLayoutId id="2147483682" r:id="rId22"/>
    <p:sldLayoutId id="2147483683" r:id="rId23"/>
    <p:sldLayoutId id="2147483684" r:id="rId24"/>
    <p:sldLayoutId id="2147483685" r:id="rId25"/>
    <p:sldLayoutId id="2147483686" r:id="rId26"/>
    <p:sldLayoutId id="2147483687" r:id="rId27"/>
    <p:sldLayoutId id="2147483688" r:id="rId28"/>
    <p:sldLayoutId id="2147483689" r:id="rId29"/>
    <p:sldLayoutId id="2147483690" r:id="rId30"/>
    <p:sldLayoutId id="2147483691" r:id="rId31"/>
    <p:sldLayoutId id="2147483692" r:id="rId32"/>
    <p:sldLayoutId id="2147483693" r:id="rId33"/>
    <p:sldLayoutId id="2147483694" r:id="rId34"/>
    <p:sldLayoutId id="2147483695" r:id="rId35"/>
    <p:sldLayoutId id="2147483696" r:id="rId36"/>
    <p:sldLayoutId id="2147483697" r:id="rId37"/>
    <p:sldLayoutId id="2147483698" r:id="rId38"/>
    <p:sldLayoutId id="2147483699" r:id="rId39"/>
    <p:sldLayoutId id="2147483700" r:id="rId40"/>
    <p:sldLayoutId id="2147483701" r:id="rId41"/>
    <p:sldLayoutId id="2147483702" r:id="rId42"/>
    <p:sldLayoutId id="2147483703" r:id="rId43"/>
    <p:sldLayoutId id="2147483704" r:id="rId44"/>
    <p:sldLayoutId id="2147483705" r:id="rId45"/>
    <p:sldLayoutId id="2147483706" r:id="rId46"/>
    <p:sldLayoutId id="2147483707" r:id="rId47"/>
    <p:sldLayoutId id="2147483708" r:id="rId48"/>
    <p:sldLayoutId id="2147483709" r:id="rId49"/>
    <p:sldLayoutId id="2147483710" r:id="rId50"/>
    <p:sldLayoutId id="2147483711" r:id="rId51"/>
  </p:sldLayoutIdLst>
  <p:hf sldNum="0" hdr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2800" kern="1200">
          <a:solidFill>
            <a:schemeClr val="accent1"/>
          </a:solidFill>
          <a:latin typeface="+mj-lt"/>
          <a:ea typeface="+mj-ea"/>
          <a:cs typeface="Arial" panose="020B0604020202020204" pitchFamily="34" charset="0"/>
        </a:defRPr>
      </a:lvl1pPr>
    </p:titleStyle>
    <p:bodyStyle>
      <a:lvl1pPr marL="0" indent="0" algn="l" defTabSz="914400" rtl="0" eaLnBrk="1" latinLnBrk="0" hangingPunct="1">
        <a:lnSpc>
          <a:spcPct val="110000"/>
        </a:lnSpc>
        <a:spcBef>
          <a:spcPts val="0"/>
        </a:spcBef>
        <a:buFont typeface="Arial" panose="020B0604020202020204" pitchFamily="34" charset="0"/>
        <a:buNone/>
        <a:defRPr sz="2000" kern="1200">
          <a:solidFill>
            <a:schemeClr val="tx2"/>
          </a:solidFill>
          <a:latin typeface="+mj-lt"/>
          <a:ea typeface="+mn-ea"/>
          <a:cs typeface="Arial" panose="020B0604020202020204" pitchFamily="34" charset="0"/>
        </a:defRPr>
      </a:lvl1pPr>
      <a:lvl2pPr marL="0" indent="0" algn="l" defTabSz="914400" rtl="0" eaLnBrk="1" latinLnBrk="0" hangingPunct="1">
        <a:lnSpc>
          <a:spcPct val="110000"/>
        </a:lnSpc>
        <a:spcBef>
          <a:spcPts val="0"/>
        </a:spcBef>
        <a:spcAft>
          <a:spcPts val="1200"/>
        </a:spcAft>
        <a:buFont typeface="Arial" panose="020B0604020202020204" pitchFamily="34" charset="0"/>
        <a:buNone/>
        <a:tabLst/>
        <a:defRPr sz="2000" kern="1200">
          <a:solidFill>
            <a:schemeClr val="tx2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628650" indent="-280988" algn="l" defTabSz="914400" rtl="0" eaLnBrk="1" latinLnBrk="0" hangingPunct="1">
        <a:lnSpc>
          <a:spcPct val="110000"/>
        </a:lnSpc>
        <a:spcBef>
          <a:spcPts val="0"/>
        </a:spcBef>
        <a:spcAft>
          <a:spcPts val="600"/>
        </a:spcAft>
        <a:buSzPct val="70000"/>
        <a:buFont typeface=".Lucida Grande UI Regular"/>
        <a:buChar char="◆"/>
        <a:tabLst/>
        <a:defRPr sz="2000" kern="1200">
          <a:solidFill>
            <a:schemeClr val="tx2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920750" indent="-233363" algn="l" defTabSz="914400" rtl="0" eaLnBrk="1" latinLnBrk="0" hangingPunct="1">
        <a:lnSpc>
          <a:spcPct val="11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•"/>
        <a:tabLst/>
        <a:defRPr sz="2000" kern="1200">
          <a:solidFill>
            <a:schemeClr val="tx2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1377950" indent="-457200" algn="l" defTabSz="914400" rtl="0" eaLnBrk="1" latinLnBrk="0" hangingPunct="1">
        <a:lnSpc>
          <a:spcPct val="110000"/>
        </a:lnSpc>
        <a:spcBef>
          <a:spcPts val="0"/>
        </a:spcBef>
        <a:spcAft>
          <a:spcPts val="600"/>
        </a:spcAft>
        <a:buFont typeface="System Font Regular"/>
        <a:buChar char="—"/>
        <a:tabLst/>
        <a:defRPr sz="2000" kern="1200">
          <a:solidFill>
            <a:schemeClr val="tx2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840">
          <p15:clr>
            <a:srgbClr val="F26B43"/>
          </p15:clr>
        </p15:guide>
        <p15:guide id="3" orient="horz" pos="288">
          <p15:clr>
            <a:srgbClr val="F26B43"/>
          </p15:clr>
        </p15:guide>
        <p15:guide id="4" orient="horz" pos="1008">
          <p15:clr>
            <a:srgbClr val="F26B43"/>
          </p15:clr>
        </p15:guide>
        <p15:guide id="5" pos="267">
          <p15:clr>
            <a:srgbClr val="F26B43"/>
          </p15:clr>
        </p15:guide>
        <p15:guide id="6" orient="horz" pos="4008">
          <p15:clr>
            <a:srgbClr val="F26B43"/>
          </p15:clr>
        </p15:guide>
        <p15:guide id="7" pos="7411">
          <p15:clr>
            <a:srgbClr val="F26B43"/>
          </p15:clr>
        </p15:guide>
        <p15:guide id="8" pos="5626">
          <p15:clr>
            <a:srgbClr val="F26B43"/>
          </p15:clr>
        </p15:guide>
        <p15:guide id="9" pos="2053">
          <p15:clr>
            <a:srgbClr val="F26B43"/>
          </p15:clr>
        </p15:guide>
        <p15:guide id="11" orient="horz" pos="1558">
          <p15:clr>
            <a:srgbClr val="F26B43"/>
          </p15:clr>
        </p15:guide>
        <p15:guide id="13" orient="horz" pos="3802">
          <p15:clr>
            <a:srgbClr val="F26B43"/>
          </p15:clr>
        </p15:guide>
        <p15:guide id="1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ceipvaldespartera.blogspot.com/2015/02/los-rostros-de-la-paz_2.html" TargetMode="External"/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5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1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13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FCBB91-1610-ECD8-0044-9F7A2440976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ORGANIZATIONAL MTG.</a:t>
            </a:r>
            <a:br>
              <a:rPr lang="en-US" dirty="0">
                <a:solidFill>
                  <a:schemeClr val="bg1"/>
                </a:solidFill>
              </a:rPr>
            </a:br>
            <a:br>
              <a:rPr lang="en-US" dirty="0">
                <a:solidFill>
                  <a:schemeClr val="bg1"/>
                </a:solidFill>
              </a:rPr>
            </a:br>
            <a:r>
              <a:rPr lang="en-US" dirty="0">
                <a:solidFill>
                  <a:schemeClr val="bg1"/>
                </a:solidFill>
              </a:rPr>
              <a:t>            THE BIG 4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DBF06CB-C23C-A507-16BE-5630AD1B55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855C22-8691-3246-82BA-7D95F02094BC}" type="datetime4">
              <a:rPr lang="en-US" smtClean="0"/>
              <a:t>June 27, 2026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777809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E18CE8-9913-A20D-6B93-4646B35DC5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Award Updates</a:t>
            </a:r>
          </a:p>
        </p:txBody>
      </p:sp>
    </p:spTree>
    <p:extLst>
      <p:ext uri="{BB962C8B-B14F-4D97-AF65-F5344CB8AC3E}">
        <p14:creationId xmlns:p14="http://schemas.microsoft.com/office/powerpoint/2010/main" val="407291205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322E354-0B41-E1EE-BA64-98D44686BEE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1C7382-28B4-687F-EB26-540A27B5E6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6500" y="167951"/>
            <a:ext cx="10866177" cy="1143000"/>
          </a:xfrm>
        </p:spPr>
        <p:txBody>
          <a:bodyPr anchor="t">
            <a:normAutofit/>
          </a:bodyPr>
          <a:lstStyle/>
          <a:p>
            <a:r>
              <a:rPr lang="en-US" sz="4000" dirty="0">
                <a:cs typeface="Arial"/>
              </a:rPr>
              <a:t>Star </a:t>
            </a:r>
            <a:r>
              <a:rPr lang="en-US" sz="4000" u="sng" dirty="0">
                <a:cs typeface="Arial"/>
              </a:rPr>
              <a:t>District</a:t>
            </a:r>
            <a:r>
              <a:rPr lang="en-US" sz="4000" dirty="0">
                <a:cs typeface="Arial"/>
              </a:rPr>
              <a:t> 2026 – 2027</a:t>
            </a:r>
            <a:endParaRPr lang="en-US" sz="40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8989D4B-9926-CDAC-4218-3DA13D08B206}"/>
              </a:ext>
            </a:extLst>
          </p:cNvPr>
          <p:cNvSpPr txBox="1"/>
          <p:nvPr/>
        </p:nvSpPr>
        <p:spPr>
          <a:xfrm>
            <a:off x="893107" y="2275617"/>
            <a:ext cx="10866177" cy="21852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Membership Growth </a:t>
            </a:r>
            <a:r>
              <a:rPr kumimoji="0" lang="en-US" sz="2800" b="1" i="1" u="none" strike="noStrike" kern="1200" cap="none" spc="0" normalizeH="0" baseline="0" noProof="0" dirty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(No Change)</a:t>
            </a:r>
          </a:p>
          <a:p>
            <a:pPr marL="914400" marR="0" lvl="1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Attain 70% of combined council quotas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Insurance Promotion </a:t>
            </a:r>
            <a:r>
              <a:rPr kumimoji="0" lang="en-US" sz="2800" b="1" i="1" u="none" strike="noStrike" kern="1200" cap="none" spc="0" normalizeH="0" baseline="0" noProof="0" dirty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(No Change)</a:t>
            </a: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srgbClr val="FFC000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L="914400" marR="0" lvl="1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At least 50% of assigned councils earn the Founders Award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9056917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33C1158-1B13-629E-C29E-875E8B2CE10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22342E-70FA-8E2C-55E4-1F7D963061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6500" y="167951"/>
            <a:ext cx="10866177" cy="1143000"/>
          </a:xfrm>
        </p:spPr>
        <p:txBody>
          <a:bodyPr anchor="t">
            <a:normAutofit/>
          </a:bodyPr>
          <a:lstStyle/>
          <a:p>
            <a:r>
              <a:rPr lang="en-US" sz="4000" dirty="0">
                <a:cs typeface="Arial"/>
              </a:rPr>
              <a:t>Star </a:t>
            </a:r>
            <a:r>
              <a:rPr lang="en-US" sz="4000" u="sng" dirty="0">
                <a:cs typeface="Arial"/>
              </a:rPr>
              <a:t>District</a:t>
            </a:r>
            <a:r>
              <a:rPr lang="en-US" sz="4000" dirty="0">
                <a:cs typeface="Arial"/>
              </a:rPr>
              <a:t> 2026 – 2027</a:t>
            </a:r>
            <a:endParaRPr lang="en-US" sz="40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23BD026-E7F8-D83C-A296-CA3C29D2169A}"/>
              </a:ext>
            </a:extLst>
          </p:cNvPr>
          <p:cNvSpPr txBox="1"/>
          <p:nvPr/>
        </p:nvSpPr>
        <p:spPr>
          <a:xfrm>
            <a:off x="799323" y="1186055"/>
            <a:ext cx="10866177" cy="48867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Overall District Excellence</a:t>
            </a:r>
          </a:p>
          <a:p>
            <a:pPr marL="914400" marR="0" lvl="1" indent="-45720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F7B718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At least two councils in the district earn the Star Council Award</a:t>
            </a:r>
          </a:p>
          <a:p>
            <a:pPr marL="1371600" marR="0" lvl="2" indent="-45720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F7B718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Districts with one council are not eligible</a:t>
            </a:r>
          </a:p>
          <a:p>
            <a:pPr marL="914400" marR="0" lvl="2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srgbClr val="F7B718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L="914400" marR="0" lvl="1" indent="-45720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Submit a </a:t>
            </a:r>
            <a:r>
              <a:rPr kumimoji="0" lang="en-US" sz="2400" b="1" i="1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District Deputy Annual Report on Council Status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(#944) for each council in district by September 15</a:t>
            </a:r>
          </a:p>
          <a:p>
            <a:pPr marL="457200" marR="0" lvl="1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L="914400" marR="0" lvl="1" indent="-45720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Every council in district must submit forms #185 (officers), #365 (directors), 1728 (annual survey) and 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F7B718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#1295 (annual audit)</a:t>
            </a:r>
          </a:p>
        </p:txBody>
      </p:sp>
    </p:spTree>
    <p:extLst>
      <p:ext uri="{BB962C8B-B14F-4D97-AF65-F5344CB8AC3E}">
        <p14:creationId xmlns:p14="http://schemas.microsoft.com/office/powerpoint/2010/main" val="16449617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D95D0B6-32D3-494C-7540-8A1920F0E4C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AEABC7-B609-6F48-E331-D627AC8F2D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7871" y="213963"/>
            <a:ext cx="11605806" cy="822960"/>
          </a:xfrm>
        </p:spPr>
        <p:txBody>
          <a:bodyPr/>
          <a:lstStyle/>
          <a:p>
            <a:r>
              <a:rPr lang="en-US" sz="4000" dirty="0">
                <a:cs typeface="Arial"/>
              </a:rPr>
              <a:t>Star </a:t>
            </a:r>
            <a:r>
              <a:rPr lang="en-US" sz="4000" u="sng" dirty="0">
                <a:cs typeface="Arial"/>
              </a:rPr>
              <a:t>Council</a:t>
            </a:r>
            <a:r>
              <a:rPr lang="en-US" sz="4000" dirty="0">
                <a:cs typeface="Arial"/>
              </a:rPr>
              <a:t> 2026 – 2027</a:t>
            </a:r>
            <a:endParaRPr lang="en-US" sz="40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3DB2A47-8100-5414-0374-A62F01EEF3E9}"/>
              </a:ext>
            </a:extLst>
          </p:cNvPr>
          <p:cNvSpPr txBox="1"/>
          <p:nvPr/>
        </p:nvSpPr>
        <p:spPr>
          <a:xfrm>
            <a:off x="797169" y="1242646"/>
            <a:ext cx="10492154" cy="48628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Earn the McGivney, Founders’, and Columbian Awards, and satisfy all administrative requirements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2026-2027 Administrative Requirements</a:t>
            </a:r>
          </a:p>
          <a:p>
            <a:pPr marL="457200" marR="0" lvl="0" indent="-45720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1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Be in good standing with Supreme Council (pay assessments)</a:t>
            </a:r>
          </a:p>
          <a:p>
            <a:pPr marL="457200" marR="0" lvl="0" indent="-45720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1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Safe Environment compliant (U.S. &amp; Canada only)</a:t>
            </a:r>
          </a:p>
          <a:p>
            <a:pPr marL="457200" marR="0" lvl="0" indent="-45720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1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Submit forms #185 (Report of Officers), #365 (Report of Directors), #1728 (Annual Survey)</a:t>
            </a:r>
          </a:p>
          <a:p>
            <a:pPr marL="457200" marR="0" lvl="0" indent="-45720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1" i="0" u="none" strike="noStrike" kern="1200" cap="none" spc="0" normalizeH="0" baseline="0" noProof="0">
                <a:ln>
                  <a:noFill/>
                </a:ln>
                <a:solidFill>
                  <a:srgbClr val="F7B718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NEW:  Submit form #1295 (Annual Audit)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3A373A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0642694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D9189E-EB75-2565-59D7-88C388C96C5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F96D04-5825-148A-6060-6028859D6C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6500" y="167951"/>
            <a:ext cx="10866177" cy="1143000"/>
          </a:xfrm>
        </p:spPr>
        <p:txBody>
          <a:bodyPr anchor="t">
            <a:normAutofit/>
          </a:bodyPr>
          <a:lstStyle/>
          <a:p>
            <a:r>
              <a:rPr lang="en-US" sz="4000" dirty="0">
                <a:solidFill>
                  <a:schemeClr val="bg1"/>
                </a:solidFill>
                <a:cs typeface="Arial"/>
              </a:rPr>
              <a:t>McGivney Award 2026 – 2027</a:t>
            </a:r>
            <a:endParaRPr lang="en-US" dirty="0"/>
          </a:p>
          <a:p>
            <a:endParaRPr lang="en-US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6EAD810-3EB5-B41E-F447-EED27A960694}"/>
              </a:ext>
            </a:extLst>
          </p:cNvPr>
          <p:cNvSpPr txBox="1"/>
          <p:nvPr/>
        </p:nvSpPr>
        <p:spPr>
          <a:xfrm>
            <a:off x="243254" y="2123835"/>
            <a:ext cx="11705492" cy="1305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marR="0" lvl="0" indent="-45720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800" b="1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Attain 6% intake growth based on July 1st council membership</a:t>
            </a:r>
          </a:p>
          <a:p>
            <a:pPr marL="457200" marR="0" lvl="0" indent="-45720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800" b="1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Minimum 5 / Maximum 15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3ECF0E9-2C6C-AF77-D774-4318A2484091}"/>
              </a:ext>
            </a:extLst>
          </p:cNvPr>
          <p:cNvSpPr txBox="1"/>
          <p:nvPr/>
        </p:nvSpPr>
        <p:spPr>
          <a:xfrm>
            <a:off x="3691172" y="1132617"/>
            <a:ext cx="4536831" cy="584775"/>
          </a:xfrm>
          <a:prstGeom prst="rect">
            <a:avLst/>
          </a:prstGeom>
          <a:noFill/>
          <a:ln w="63500">
            <a:solidFill>
              <a:srgbClr val="FFC00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NO CHANGES</a:t>
            </a:r>
          </a:p>
        </p:txBody>
      </p:sp>
    </p:spTree>
    <p:extLst>
      <p:ext uri="{BB962C8B-B14F-4D97-AF65-F5344CB8AC3E}">
        <p14:creationId xmlns:p14="http://schemas.microsoft.com/office/powerpoint/2010/main" val="164292650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1426B8-7AE9-4C5E-8D19-D5EFF85D5D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6500" y="101276"/>
            <a:ext cx="10866177" cy="594049"/>
          </a:xfr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 sz="4400" dirty="0">
                <a:solidFill>
                  <a:schemeClr val="bg1"/>
                </a:solidFill>
                <a:cs typeface="Arial"/>
              </a:rPr>
              <a:t>Founders’ Award 2026 – 2027</a:t>
            </a:r>
            <a:endParaRPr lang="en-US" dirty="0"/>
          </a:p>
          <a:p>
            <a:endParaRPr lang="en-US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B82F2B2-DE23-6AEF-B831-D2398B14AD42}"/>
              </a:ext>
            </a:extLst>
          </p:cNvPr>
          <p:cNvSpPr txBox="1"/>
          <p:nvPr/>
        </p:nvSpPr>
        <p:spPr>
          <a:xfrm>
            <a:off x="375696" y="1055077"/>
            <a:ext cx="11440608" cy="45368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marR="0" lvl="0" indent="-45720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A number equal to 10% of Associate members on the July 1 council roster must meet individually with a field agent for a financial review</a:t>
            </a: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srgbClr val="FFC000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L="457200" marR="0" lvl="0" indent="-45720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Minimum 5 / Maximum 15</a:t>
            </a: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srgbClr val="FFC000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L="457200" marR="0" lvl="0" indent="-45720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To qualify, meetings must be with new or associate members</a:t>
            </a:r>
          </a:p>
        </p:txBody>
      </p:sp>
    </p:spTree>
    <p:extLst>
      <p:ext uri="{BB962C8B-B14F-4D97-AF65-F5344CB8AC3E}">
        <p14:creationId xmlns:p14="http://schemas.microsoft.com/office/powerpoint/2010/main" val="91815537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FBCFF2F-0058-0967-6AAD-BA029CC7BAA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C77191-C4D9-BF5A-BB9F-098F6C7100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3864" y="199292"/>
            <a:ext cx="11567838" cy="773723"/>
          </a:xfrm>
        </p:spPr>
        <p:txBody>
          <a:bodyPr/>
          <a:lstStyle/>
          <a:p>
            <a:r>
              <a:rPr lang="en-US" sz="4400">
                <a:cs typeface="Arial"/>
              </a:rPr>
              <a:t>Old Columbian Award </a:t>
            </a:r>
            <a:endParaRPr lang="en-US" sz="440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EDA8EED1-6DEF-6D72-11C1-62EC7164FA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buChar char="•"/>
            </a:pPr>
            <a:r>
              <a:rPr lang="en-US" sz="2800" b="1" dirty="0">
                <a:latin typeface="Arial"/>
                <a:cs typeface="Arial"/>
              </a:rPr>
              <a:t>Time-consuming</a:t>
            </a:r>
            <a:endParaRPr lang="en-US" sz="2800" b="1" dirty="0">
              <a:latin typeface="Arial"/>
            </a:endParaRPr>
          </a:p>
          <a:p>
            <a:pPr marL="342900" indent="-342900">
              <a:buChar char="•"/>
            </a:pPr>
            <a:endParaRPr lang="en-US" sz="2800" b="1" dirty="0">
              <a:latin typeface="Arial"/>
            </a:endParaRPr>
          </a:p>
          <a:p>
            <a:pPr marL="342900" indent="-342900">
              <a:buChar char="•"/>
            </a:pPr>
            <a:r>
              <a:rPr lang="en-US" sz="2800" b="1" dirty="0">
                <a:latin typeface="Arial"/>
                <a:cs typeface="Arial"/>
              </a:rPr>
              <a:t>Confusing</a:t>
            </a:r>
          </a:p>
          <a:p>
            <a:endParaRPr lang="en-US" sz="2800" b="1" dirty="0">
              <a:latin typeface="Arial"/>
              <a:cs typeface="Arial"/>
            </a:endParaRPr>
          </a:p>
          <a:p>
            <a:pPr marL="342900" indent="-342900">
              <a:buChar char="•"/>
            </a:pPr>
            <a:r>
              <a:rPr lang="en-US" sz="2800" b="1" dirty="0">
                <a:latin typeface="Arial"/>
                <a:cs typeface="Arial"/>
              </a:rPr>
              <a:t>Subjective</a:t>
            </a:r>
          </a:p>
          <a:p>
            <a:pPr marL="342900" indent="-342900">
              <a:buChar char="•"/>
            </a:pPr>
            <a:endParaRPr lang="en-US" sz="2800" b="1" dirty="0">
              <a:latin typeface="Arial"/>
            </a:endParaRPr>
          </a:p>
          <a:p>
            <a:pPr marL="342900" indent="-342900">
              <a:buChar char="•"/>
            </a:pPr>
            <a:r>
              <a:rPr lang="en-US" sz="2800" b="1" dirty="0">
                <a:latin typeface="Arial"/>
                <a:cs typeface="Arial"/>
              </a:rPr>
              <a:t>Quantity, not quality</a:t>
            </a:r>
            <a:endParaRPr lang="en-US" sz="2800" b="1" dirty="0">
              <a:latin typeface="Arial"/>
            </a:endParaRPr>
          </a:p>
          <a:p>
            <a:pPr marL="342900" indent="-342900">
              <a:buChar char="•"/>
            </a:pPr>
            <a:endParaRPr lang="en-US" sz="2800" b="1" dirty="0">
              <a:latin typeface="Arial"/>
            </a:endParaRPr>
          </a:p>
          <a:p>
            <a:endParaRPr lang="en-US" sz="2800" b="1" dirty="0"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678967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C1785B0-B02D-7DBD-284A-19A6FB7A925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27E326-E333-FDCF-C0B1-34AC081321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3864" y="199292"/>
            <a:ext cx="11567838" cy="773723"/>
          </a:xfrm>
        </p:spPr>
        <p:txBody>
          <a:bodyPr/>
          <a:lstStyle/>
          <a:p>
            <a:r>
              <a:rPr lang="en-US" sz="4400">
                <a:cs typeface="Arial"/>
              </a:rPr>
              <a:t>New Columbian Award </a:t>
            </a:r>
            <a:endParaRPr lang="en-US" sz="440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C7B126ED-C027-AAF6-59B0-A2DB9DA94BD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buChar char="•"/>
            </a:pPr>
            <a:r>
              <a:rPr lang="en-US" sz="2800" b="1">
                <a:latin typeface="Arial"/>
                <a:cs typeface="Arial"/>
              </a:rPr>
              <a:t>Fast</a:t>
            </a:r>
          </a:p>
          <a:p>
            <a:pPr marL="342900" indent="-342900">
              <a:buChar char="•"/>
            </a:pPr>
            <a:endParaRPr lang="en-US" sz="2800" b="1">
              <a:latin typeface="Arial"/>
            </a:endParaRPr>
          </a:p>
          <a:p>
            <a:pPr marL="342900" indent="-342900">
              <a:buChar char="•"/>
            </a:pPr>
            <a:r>
              <a:rPr lang="en-US" sz="2800" b="1">
                <a:latin typeface="Arial"/>
                <a:cs typeface="Arial"/>
              </a:rPr>
              <a:t>Simple</a:t>
            </a:r>
          </a:p>
          <a:p>
            <a:pPr marL="342900" indent="-342900">
              <a:buChar char="•"/>
            </a:pPr>
            <a:endParaRPr lang="en-US" sz="2800" b="1">
              <a:latin typeface="Arial"/>
            </a:endParaRPr>
          </a:p>
          <a:p>
            <a:pPr marL="342900" indent="-342900">
              <a:buChar char="•"/>
            </a:pPr>
            <a:r>
              <a:rPr lang="en-US" sz="2800" b="1">
                <a:latin typeface="Arial"/>
                <a:cs typeface="Arial"/>
              </a:rPr>
              <a:t>Quality, not quantity</a:t>
            </a:r>
          </a:p>
          <a:p>
            <a:pPr marL="342900" indent="-342900">
              <a:buChar char="•"/>
            </a:pPr>
            <a:endParaRPr lang="en-US" sz="2800" b="1">
              <a:latin typeface="Arial"/>
            </a:endParaRPr>
          </a:p>
          <a:p>
            <a:endParaRPr lang="en-US" sz="2800" b="1"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6069825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D6FEF6-0E2F-FD6B-0557-9A08CF723D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>
                <a:cs typeface="Arial"/>
              </a:rPr>
              <a:t>Requirement 1</a:t>
            </a:r>
            <a:endParaRPr lang="en-US" sz="440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69543A-0615-6D22-6A1A-02933B274E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3863" y="1591485"/>
            <a:ext cx="8507412" cy="3142440"/>
          </a:xfrm>
        </p:spPr>
        <p:txBody>
          <a:bodyPr/>
          <a:lstStyle/>
          <a:p>
            <a:pPr marL="342900" indent="-342900">
              <a:lnSpc>
                <a:spcPct val="100000"/>
              </a:lnSpc>
              <a:buFont typeface="Arial,Sans-Serif"/>
              <a:buChar char="•"/>
            </a:pPr>
            <a:r>
              <a:rPr lang="en-US" sz="2800" b="1" dirty="0">
                <a:latin typeface="Arial"/>
                <a:cs typeface="Arial"/>
              </a:rPr>
              <a:t>Donate $500 toward any of the following: </a:t>
            </a:r>
            <a:endParaRPr lang="en-US" sz="2800" dirty="0">
              <a:solidFill>
                <a:srgbClr val="3A373A"/>
              </a:solidFill>
              <a:latin typeface="Arial"/>
              <a:cs typeface="Arial"/>
            </a:endParaRPr>
          </a:p>
          <a:p>
            <a:pPr marL="1085850" lvl="2" indent="-457200">
              <a:lnSpc>
                <a:spcPct val="150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2800" b="1" dirty="0">
                <a:latin typeface="Arial"/>
                <a:cs typeface="Arial"/>
              </a:rPr>
              <a:t>ASAP (cash or item value)</a:t>
            </a:r>
            <a:endParaRPr lang="en-US" sz="2800" dirty="0">
              <a:solidFill>
                <a:srgbClr val="3A373A"/>
              </a:solidFill>
              <a:latin typeface="Arial"/>
              <a:cs typeface="Arial"/>
            </a:endParaRPr>
          </a:p>
          <a:p>
            <a:pPr marL="1085850" lvl="2" indent="-457200">
              <a:lnSpc>
                <a:spcPct val="150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2800" b="1" dirty="0">
                <a:latin typeface="Arial"/>
                <a:cs typeface="Arial"/>
              </a:rPr>
              <a:t>Food for Families (cash or 1,000 lbs.)</a:t>
            </a:r>
            <a:endParaRPr lang="en-US" sz="2800" dirty="0">
              <a:solidFill>
                <a:srgbClr val="3A373A"/>
              </a:solidFill>
              <a:latin typeface="Arial"/>
              <a:cs typeface="Arial"/>
            </a:endParaRPr>
          </a:p>
          <a:p>
            <a:pPr marL="1085850" lvl="2" indent="-457200">
              <a:lnSpc>
                <a:spcPct val="150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2800" b="1" dirty="0">
                <a:latin typeface="Arial"/>
                <a:cs typeface="Arial"/>
              </a:rPr>
              <a:t>Coats for Kids</a:t>
            </a:r>
            <a:endParaRPr lang="en-US" sz="2800" dirty="0">
              <a:solidFill>
                <a:srgbClr val="3A373A"/>
              </a:solidFill>
              <a:latin typeface="Arial"/>
              <a:cs typeface="Arial"/>
            </a:endParaRPr>
          </a:p>
          <a:p>
            <a:pPr marL="1085850" lvl="2" indent="-457200">
              <a:lnSpc>
                <a:spcPct val="150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2800" b="1" dirty="0">
                <a:latin typeface="Arial"/>
                <a:cs typeface="Arial"/>
              </a:rPr>
              <a:t>RSVP</a:t>
            </a:r>
            <a:endParaRPr lang="en-US" sz="2800" dirty="0">
              <a:solidFill>
                <a:srgbClr val="3A373A"/>
              </a:solidFill>
              <a:latin typeface="Arial"/>
              <a:cs typeface="Arial"/>
            </a:endParaRPr>
          </a:p>
          <a:p>
            <a:pPr algn="ctr">
              <a:lnSpc>
                <a:spcPct val="100000"/>
              </a:lnSpc>
            </a:pPr>
            <a:endParaRPr lang="en-US" sz="2400" dirty="0">
              <a:solidFill>
                <a:srgbClr val="3A373A"/>
              </a:solidFill>
              <a:latin typeface="Arial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008125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white background with black text&#10;&#10;AI-generated content may be incorrect.">
            <a:extLst>
              <a:ext uri="{FF2B5EF4-FFF2-40B4-BE49-F238E27FC236}">
                <a16:creationId xmlns:a16="http://schemas.microsoft.com/office/drawing/2014/main" id="{F9A3D63D-DF11-2391-D97C-D16BB996D6D0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-30" r="9779" b="-488"/>
          <a:stretch>
            <a:fillRect/>
          </a:stretch>
        </p:blipFill>
        <p:spPr>
          <a:xfrm>
            <a:off x="816007" y="2153210"/>
            <a:ext cx="10272741" cy="23162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14181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B8E28E-BE02-4C38-81E5-9B4D64F9352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solidFill>
                  <a:prstClr val="white"/>
                </a:solidFill>
                <a:latin typeface="Aptos Display" panose="02110004020202020204"/>
                <a:cs typeface="+mj-cs"/>
              </a:rPr>
              <a:t>              </a:t>
            </a:r>
            <a:r>
              <a:rPr kumimoji="0" lang="en-US" sz="4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#1 EARLY IS EASY</a:t>
            </a:r>
            <a:br>
              <a:rPr kumimoji="0" lang="en-US" sz="4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</a:b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EC2BA43-928F-FE38-0226-86DF6CFD99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855C22-8691-3246-82BA-7D95F02094BC}" type="datetime4">
              <a:rPr lang="en-US" smtClean="0"/>
              <a:t>June 27, 2026</a:t>
            </a:fld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D1398B80-D549-E843-0171-55BCF21994E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4000026" y="3429000"/>
            <a:ext cx="4329112" cy="27091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875836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B8664B6-6D93-4723-2B50-654C7A81464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FF3CE249-CD60-247C-BFD9-9269E1285D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3864" y="457200"/>
            <a:ext cx="8507412" cy="1143000"/>
          </a:xfrm>
        </p:spPr>
        <p:txBody>
          <a:bodyPr/>
          <a:lstStyle/>
          <a:p>
            <a:r>
              <a:rPr lang="en-US" sz="4400">
                <a:cs typeface="Arial"/>
              </a:rPr>
              <a:t>Requirement 2</a:t>
            </a:r>
            <a:endParaRPr lang="en-US" sz="440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C64EBFB2-64A8-5150-775A-8F32474C3AE4}"/>
              </a:ext>
            </a:extLst>
          </p:cNvPr>
          <p:cNvSpPr txBox="1">
            <a:spLocks/>
          </p:cNvSpPr>
          <p:nvPr/>
        </p:nvSpPr>
        <p:spPr>
          <a:xfrm>
            <a:off x="423863" y="1713470"/>
            <a:ext cx="10340330" cy="4351338"/>
          </a:xfrm>
          <a:prstGeom prst="rect">
            <a:avLst/>
          </a:prstGeom>
        </p:spPr>
        <p:txBody>
          <a:bodyPr lIns="91440" tIns="45720" rIns="91440" bIns="45720" anchor="t"/>
          <a:lstStyle>
            <a:lvl1pPr marL="0" indent="0" algn="l" defTabSz="914400" rtl="0" eaLnBrk="1" latinLnBrk="0" hangingPunct="1">
              <a:lnSpc>
                <a:spcPct val="110000"/>
              </a:lnSpc>
              <a:spcBef>
                <a:spcPts val="0"/>
              </a:spcBef>
              <a:buFont typeface="Arial" panose="020B0604020202020204" pitchFamily="34" charset="0"/>
              <a:buNone/>
              <a:defRPr sz="2000" kern="1200">
                <a:solidFill>
                  <a:schemeClr val="tx2"/>
                </a:solidFill>
                <a:latin typeface="+mj-lt"/>
                <a:ea typeface="+mn-ea"/>
                <a:cs typeface="Arial" panose="020B0604020202020204" pitchFamily="34" charset="0"/>
              </a:defRPr>
            </a:lvl1pPr>
            <a:lvl2pPr marL="0" indent="0" algn="l" defTabSz="914400" rtl="0" eaLnBrk="1" latinLnBrk="0" hangingPunct="1"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None/>
              <a:tabLst/>
              <a:defRPr sz="2000" kern="1200">
                <a:solidFill>
                  <a:schemeClr val="tx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628650" indent="-280988" algn="l" defTabSz="914400" rtl="0" eaLnBrk="1" latinLnBrk="0" hangingPunct="1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SzPct val="70000"/>
              <a:buFont typeface=".Lucida Grande UI Regular"/>
              <a:buChar char="◆"/>
              <a:tabLst/>
              <a:defRPr sz="2000" kern="1200">
                <a:solidFill>
                  <a:schemeClr val="tx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920750" indent="-233363" algn="l" defTabSz="914400" rtl="0" eaLnBrk="1" latinLnBrk="0" hangingPunct="1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tabLst/>
              <a:defRPr sz="2000" kern="1200">
                <a:solidFill>
                  <a:schemeClr val="tx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377950" indent="-457200" algn="l" defTabSz="914400" rtl="0" eaLnBrk="1" latinLnBrk="0" hangingPunct="1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Font typeface="System Font Regular"/>
              <a:buChar char="—"/>
              <a:tabLst/>
              <a:defRPr sz="2000" kern="1200">
                <a:solidFill>
                  <a:schemeClr val="tx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marR="0" lvl="0" indent="-34290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,Sans-Serif"/>
              <a:buChar char="•"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Complete 4 programs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  <a:p>
            <a:pPr marL="971550" marR="0" lvl="2" indent="-34290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ClrTx/>
              <a:buSzPct val="70000"/>
              <a:buFont typeface="Wingdings"/>
              <a:buChar char="§"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1 per category (Faith, Family, Community, Life)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rgbClr val="3A373A"/>
              </a:solidFill>
              <a:effectLst/>
              <a:uLnTx/>
              <a:uFillTx/>
              <a:latin typeface="Arial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3A383B"/>
              </a:solidFill>
              <a:effectLst/>
              <a:uLnTx/>
              <a:uFillTx/>
              <a:latin typeface="Arial Black" panose="020B0A04020102020204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1288644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white background with black and white clouds&#10;&#10;AI-generated content may be incorrect.">
            <a:extLst>
              <a:ext uri="{FF2B5EF4-FFF2-40B4-BE49-F238E27FC236}">
                <a16:creationId xmlns:a16="http://schemas.microsoft.com/office/drawing/2014/main" id="{400D881C-9968-CDD4-874C-860B0904BEA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2025" y="1443037"/>
            <a:ext cx="10267950" cy="39719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111581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5FD74D0-121D-5851-CADF-D7A5E8C1FAC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65770BF4-4563-61F1-AFAC-BEDB3AA2C2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3863" y="247650"/>
            <a:ext cx="8507412" cy="1143000"/>
          </a:xfrm>
        </p:spPr>
        <p:txBody>
          <a:bodyPr/>
          <a:lstStyle/>
          <a:p>
            <a:r>
              <a:rPr lang="en-US" sz="4400" dirty="0">
                <a:cs typeface="Arial"/>
              </a:rPr>
              <a:t>Requirement 3</a:t>
            </a:r>
            <a:endParaRPr lang="en-US" sz="4400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3777AE68-532F-5FCA-773A-82E162E43AEB}"/>
              </a:ext>
            </a:extLst>
          </p:cNvPr>
          <p:cNvSpPr txBox="1">
            <a:spLocks/>
          </p:cNvSpPr>
          <p:nvPr/>
        </p:nvSpPr>
        <p:spPr>
          <a:xfrm>
            <a:off x="423863" y="1009650"/>
            <a:ext cx="10340330" cy="4351338"/>
          </a:xfrm>
          <a:prstGeom prst="rect">
            <a:avLst/>
          </a:prstGeom>
        </p:spPr>
        <p:txBody>
          <a:bodyPr lIns="91440" tIns="45720" rIns="91440" bIns="45720" anchor="t"/>
          <a:lstStyle>
            <a:lvl1pPr marL="0" indent="0" algn="l" defTabSz="914400" rtl="0" eaLnBrk="1" latinLnBrk="0" hangingPunct="1">
              <a:lnSpc>
                <a:spcPct val="110000"/>
              </a:lnSpc>
              <a:spcBef>
                <a:spcPts val="0"/>
              </a:spcBef>
              <a:buFont typeface="Arial" panose="020B0604020202020204" pitchFamily="34" charset="0"/>
              <a:buNone/>
              <a:defRPr sz="2000" kern="1200">
                <a:solidFill>
                  <a:schemeClr val="tx2"/>
                </a:solidFill>
                <a:latin typeface="+mj-lt"/>
                <a:ea typeface="+mn-ea"/>
                <a:cs typeface="Arial" panose="020B0604020202020204" pitchFamily="34" charset="0"/>
              </a:defRPr>
            </a:lvl1pPr>
            <a:lvl2pPr marL="0" indent="0" algn="l" defTabSz="914400" rtl="0" eaLnBrk="1" latinLnBrk="0" hangingPunct="1"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None/>
              <a:tabLst/>
              <a:defRPr sz="2000" kern="1200">
                <a:solidFill>
                  <a:schemeClr val="tx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628650" indent="-280988" algn="l" defTabSz="914400" rtl="0" eaLnBrk="1" latinLnBrk="0" hangingPunct="1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SzPct val="70000"/>
              <a:buFont typeface=".Lucida Grande UI Regular"/>
              <a:buChar char="◆"/>
              <a:tabLst/>
              <a:defRPr sz="2000" kern="1200">
                <a:solidFill>
                  <a:schemeClr val="tx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920750" indent="-233363" algn="l" defTabSz="914400" rtl="0" eaLnBrk="1" latinLnBrk="0" hangingPunct="1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tabLst/>
              <a:defRPr sz="2000" kern="1200">
                <a:solidFill>
                  <a:schemeClr val="tx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377950" indent="-457200" algn="l" defTabSz="914400" rtl="0" eaLnBrk="1" latinLnBrk="0" hangingPunct="1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Font typeface="System Font Regular"/>
              <a:buChar char="—"/>
              <a:tabLst/>
              <a:defRPr sz="2000" kern="1200">
                <a:solidFill>
                  <a:schemeClr val="tx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marR="0" lvl="0" indent="-45720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Conduct </a:t>
            </a:r>
            <a:r>
              <a:rPr kumimoji="0" lang="en-US" sz="2800" b="1" i="1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Cor 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monthly</a:t>
            </a:r>
          </a:p>
          <a:p>
            <a:pPr marL="1085850" marR="0" lvl="2" indent="-45720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Pct val="70000"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Include name and email of EFF Director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,Sans-Serif"/>
              <a:buChar char="•"/>
              <a:tabLst/>
              <a:defRPr/>
            </a:pP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                    OR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  <a:p>
            <a:pPr marL="457200" marR="0" lvl="1" indent="-45720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3 unique programs/activities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1262380" marR="0" lvl="2" indent="-45720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ClrTx/>
              <a:buSzPct val="70000"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Build fraternity</a:t>
            </a: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Arial" panose="020B0604020202020204" pitchFamily="34" charset="0"/>
            </a:endParaRPr>
          </a:p>
          <a:p>
            <a:pPr marL="1262380" marR="0" lvl="2" indent="-45720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ClrTx/>
              <a:buSzPct val="70000"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Bring men closer to Christ</a:t>
            </a: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Arial" panose="020B0604020202020204" pitchFamily="34" charset="0"/>
            </a:endParaRPr>
          </a:p>
          <a:p>
            <a:pPr marL="1262380" marR="0" lvl="2" indent="-45720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ClrTx/>
              <a:buSzPct val="70000"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Serve parish or community</a:t>
            </a: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rgbClr val="3A373A"/>
              </a:solidFill>
              <a:effectLst/>
              <a:uLnTx/>
              <a:uFillTx/>
              <a:latin typeface="Arial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3A383B"/>
              </a:solidFill>
              <a:effectLst/>
              <a:uLnTx/>
              <a:uFillTx/>
              <a:latin typeface="Arial Black" panose="020B0A04020102020204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7985140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screenshot of a video chat&#10;&#10;AI-generated content may be incorrect.">
            <a:extLst>
              <a:ext uri="{FF2B5EF4-FFF2-40B4-BE49-F238E27FC236}">
                <a16:creationId xmlns:a16="http://schemas.microsoft.com/office/drawing/2014/main" id="{5BC60070-AF0C-F338-50ED-20857AF31FD0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b="3119"/>
          <a:stretch>
            <a:fillRect/>
          </a:stretch>
        </p:blipFill>
        <p:spPr>
          <a:xfrm>
            <a:off x="285750" y="344301"/>
            <a:ext cx="11620500" cy="55644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359268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91DD9FD-F34A-84E8-F3D7-438440B41AA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0E85B6-0CE0-F69C-4EEC-075EAE7217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3864" y="457200"/>
            <a:ext cx="10000296" cy="1143000"/>
          </a:xfrm>
        </p:spPr>
        <p:txBody>
          <a:bodyPr/>
          <a:lstStyle/>
          <a:p>
            <a:r>
              <a:rPr lang="en-US" sz="4000">
                <a:cs typeface="Arial"/>
              </a:rPr>
              <a:t>Columbian Award Outcomes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7FF47F-ABF6-9CDF-9F0A-F60025C4A5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3864" y="1325903"/>
            <a:ext cx="10009640" cy="4394880"/>
          </a:xfrm>
        </p:spPr>
        <p:txBody>
          <a:bodyPr/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b="1" dirty="0">
                <a:latin typeface="+mn-lt"/>
                <a:cs typeface="Arial"/>
              </a:rPr>
              <a:t>Improved processing</a:t>
            </a:r>
            <a:endParaRPr lang="en-US" sz="2800" b="1" dirty="0">
              <a:latin typeface="+mn-lt"/>
            </a:endParaRPr>
          </a:p>
          <a:p>
            <a:pPr marL="1085850" lvl="2" indent="-45720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2800" b="1" dirty="0">
                <a:latin typeface="+mn-lt"/>
                <a:cs typeface="Arial"/>
              </a:rPr>
              <a:t>Fewer applications denied</a:t>
            </a:r>
          </a:p>
          <a:p>
            <a:pPr marL="1085850" lvl="2" indent="-457200">
              <a:buFont typeface="Arial" panose="020B0604020202020204" pitchFamily="34" charset="0"/>
              <a:buChar char="•"/>
            </a:pPr>
            <a:r>
              <a:rPr lang="en-US" sz="2800" b="1" dirty="0">
                <a:latin typeface="+mn-lt"/>
                <a:cs typeface="Arial"/>
              </a:rPr>
              <a:t>Faster approvals</a:t>
            </a:r>
          </a:p>
          <a:p>
            <a:pPr marL="1085850" lvl="2" indent="-457200">
              <a:buFont typeface="Arial" panose="020B0604020202020204" pitchFamily="34" charset="0"/>
              <a:buChar char="•"/>
            </a:pPr>
            <a:endParaRPr lang="en-US" sz="2800" b="1" dirty="0">
              <a:latin typeface="+mn-lt"/>
              <a:cs typeface="Arial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b="1" dirty="0">
                <a:latin typeface="+mn-lt"/>
                <a:cs typeface="Arial"/>
              </a:rPr>
              <a:t>Mission alignment</a:t>
            </a:r>
          </a:p>
          <a:p>
            <a:pPr marL="1085850" lvl="2" indent="-45720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2800" b="1" dirty="0">
                <a:latin typeface="+mn-lt"/>
                <a:cs typeface="Arial"/>
              </a:rPr>
              <a:t>More council donations </a:t>
            </a:r>
            <a:endParaRPr lang="en-US" sz="2800" b="1" dirty="0">
              <a:latin typeface="+mn-lt"/>
            </a:endParaRPr>
          </a:p>
          <a:p>
            <a:pPr marL="1085850" lvl="2" indent="-45720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2800" b="1" dirty="0">
                <a:latin typeface="+mn-lt"/>
                <a:cs typeface="Arial"/>
              </a:rPr>
              <a:t>More </a:t>
            </a:r>
            <a:r>
              <a:rPr lang="en-US" sz="2800" b="1" i="1" dirty="0">
                <a:latin typeface="+mn-lt"/>
                <a:cs typeface="Arial"/>
              </a:rPr>
              <a:t>Cor </a:t>
            </a:r>
            <a:r>
              <a:rPr lang="en-US" sz="2800" b="1" dirty="0">
                <a:latin typeface="+mn-lt"/>
                <a:cs typeface="Arial"/>
              </a:rPr>
              <a:t>participants</a:t>
            </a:r>
          </a:p>
          <a:p>
            <a:pPr marL="1085850" lvl="2" indent="-45720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2800" b="1" dirty="0">
                <a:latin typeface="+mn-lt"/>
                <a:cs typeface="Arial"/>
              </a:rPr>
              <a:t>More fraternal events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2800" b="1" dirty="0">
              <a:latin typeface="+mn-lt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b="1" dirty="0">
                <a:latin typeface="+mn-lt"/>
                <a:cs typeface="Arial"/>
              </a:rPr>
              <a:t>Happier councils, more members</a:t>
            </a:r>
            <a:endParaRPr lang="en-US" sz="2800" b="1" dirty="0">
              <a:latin typeface="+mn-lt"/>
            </a:endParaRPr>
          </a:p>
          <a:p>
            <a:pPr marL="342900" indent="-342900"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en-US" sz="2800" b="1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99062889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A076311-CD73-BC3F-2971-0FB3BA205E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AF072-5F48-532A-E55F-3EBEDE9EE8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42294" y="194791"/>
            <a:ext cx="8507412" cy="490756"/>
          </a:xfrm>
        </p:spPr>
        <p:txBody>
          <a:bodyPr/>
          <a:lstStyle/>
          <a:p>
            <a:pPr algn="ctr"/>
            <a:r>
              <a:rPr lang="en-US" sz="3600" dirty="0"/>
              <a:t>2026-2027 Fraternal Mailing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3C227A7-6FEF-8BF3-9138-1895FFD095B1}"/>
              </a:ext>
            </a:extLst>
          </p:cNvPr>
          <p:cNvSpPr txBox="1"/>
          <p:nvPr/>
        </p:nvSpPr>
        <p:spPr>
          <a:xfrm>
            <a:off x="1458088" y="1011539"/>
            <a:ext cx="7580405" cy="5563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/>
                <a:ea typeface="Times New Roman" panose="02020603050405020304" pitchFamily="18" charset="0"/>
                <a:cs typeface="+mn-cs"/>
              </a:rPr>
              <a:t>Fraternal Planner</a:t>
            </a: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Calibri" panose="020F0502020204030204" pitchFamily="34" charset="0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/>
                <a:ea typeface="Times New Roman" panose="02020603050405020304" pitchFamily="18" charset="0"/>
                <a:cs typeface="+mn-cs"/>
              </a:rPr>
              <a:t>Fraternal Excellence Guide</a:t>
            </a: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Calibri" panose="020F0502020204030204" pitchFamily="34" charset="0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/>
                <a:ea typeface="Times New Roman" panose="02020603050405020304" pitchFamily="18" charset="0"/>
                <a:cs typeface="+mn-cs"/>
              </a:rPr>
              <a:t>Protocol, Meetings, and Ceremonials Book</a:t>
            </a:r>
          </a:p>
          <a:p>
            <a:pPr marL="342900" marR="0" lvl="0" indent="-34290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/>
                <a:ea typeface="Times New Roman" panose="02020603050405020304" pitchFamily="18" charset="0"/>
                <a:cs typeface="+mn-cs"/>
              </a:rPr>
              <a:t>Faith in Action Guidebook</a:t>
            </a: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Calibri" panose="020F0502020204030204" pitchFamily="34" charset="0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/>
                <a:ea typeface="Calibri" panose="020F0502020204030204" pitchFamily="34" charset="0"/>
                <a:cs typeface="+mn-cs"/>
              </a:rPr>
              <a:t>Officers Online Access Infographic</a:t>
            </a:r>
          </a:p>
          <a:p>
            <a:pPr marL="342900" marR="0" lvl="0" indent="-34290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/>
                <a:ea typeface="Calibri" panose="020F0502020204030204" pitchFamily="34" charset="0"/>
                <a:cs typeface="+mn-cs"/>
              </a:rPr>
              <a:t>Suggested Training By Office Infographic</a:t>
            </a:r>
          </a:p>
          <a:p>
            <a:pPr marL="342900" marR="0" lvl="0" indent="-34290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/>
                <a:ea typeface="Calibri" panose="020F0502020204030204" pitchFamily="34" charset="0"/>
                <a:cs typeface="+mn-cs"/>
              </a:rPr>
              <a:t>Fishers of Men Guidebook</a:t>
            </a:r>
          </a:p>
          <a:p>
            <a:pPr marL="342900" marR="0" lvl="0" indent="-34290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1" i="1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/>
                <a:ea typeface="Calibri" panose="020F0502020204030204" pitchFamily="34" charset="0"/>
                <a:cs typeface="+mn-cs"/>
              </a:rPr>
              <a:t>Cor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/>
                <a:ea typeface="Calibri" panose="020F0502020204030204" pitchFamily="34" charset="0"/>
                <a:cs typeface="+mn-cs"/>
              </a:rPr>
              <a:t> Leader Guide</a:t>
            </a:r>
          </a:p>
          <a:p>
            <a:pPr marL="342900" marR="0" lvl="0" indent="-34290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1" i="1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/>
                <a:ea typeface="Calibri" panose="020F0502020204030204" pitchFamily="34" charset="0"/>
                <a:cs typeface="+mn-cs"/>
              </a:rPr>
              <a:t>Co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/>
                <a:ea typeface="Calibri" panose="020F0502020204030204" pitchFamily="34" charset="0"/>
                <a:cs typeface="+mn-cs"/>
              </a:rPr>
              <a:t>r Formation Content Guide</a:t>
            </a:r>
          </a:p>
          <a:p>
            <a:pPr marL="342900" marR="0" lvl="0" indent="-34290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/>
                <a:ea typeface="Calibri" panose="020F0502020204030204" pitchFamily="34" charset="0"/>
                <a:cs typeface="+mn-cs"/>
              </a:rPr>
              <a:t>Working with Men’s Ministries</a:t>
            </a:r>
          </a:p>
        </p:txBody>
      </p:sp>
    </p:spTree>
    <p:extLst>
      <p:ext uri="{BB962C8B-B14F-4D97-AF65-F5344CB8AC3E}">
        <p14:creationId xmlns:p14="http://schemas.microsoft.com/office/powerpoint/2010/main" val="6583329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3A7B90-4380-E51E-24BC-CC2F1895A96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03120" y="2203704"/>
            <a:ext cx="8382646" cy="3035808"/>
          </a:xfrm>
        </p:spPr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185s and 365s – July</a:t>
            </a:r>
            <a:br>
              <a:rPr lang="en-US" dirty="0">
                <a:solidFill>
                  <a:schemeClr val="bg1"/>
                </a:solidFill>
              </a:rPr>
            </a:br>
            <a:r>
              <a:rPr lang="en-US" dirty="0">
                <a:solidFill>
                  <a:schemeClr val="bg1"/>
                </a:solidFill>
              </a:rPr>
              <a:t>SE Compliance – August</a:t>
            </a:r>
            <a:br>
              <a:rPr lang="en-US" dirty="0">
                <a:solidFill>
                  <a:schemeClr val="bg1"/>
                </a:solidFill>
              </a:rPr>
            </a:br>
            <a:r>
              <a:rPr lang="en-US" dirty="0">
                <a:solidFill>
                  <a:schemeClr val="bg1"/>
                </a:solidFill>
              </a:rPr>
              <a:t>All other forms by the due date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677B8BC-D614-D112-A4F5-1F4EE8C931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855C22-8691-3246-82BA-7D95F02094BC}" type="datetime4">
              <a:rPr lang="en-US" smtClean="0"/>
              <a:t>June 27, 2026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67568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8656E8-4D60-5025-8943-33A8507AC04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03120" y="3163824"/>
            <a:ext cx="8382646" cy="1860931"/>
          </a:xfrm>
        </p:spPr>
        <p:txBody>
          <a:bodyPr/>
          <a:lstStyle/>
          <a:p>
            <a:r>
              <a:rPr kumimoji="0" lang="en-US" sz="5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#2  CULTURE OF INVITATION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14C8757-4D63-6D72-27AB-F622A3D939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855C22-8691-3246-82BA-7D95F02094BC}" type="datetime4">
              <a:rPr lang="en-US" smtClean="0"/>
              <a:t>June 27, 2026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20667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C4D9E8-815A-3043-F552-49CF9BE767F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03120" y="2039112"/>
            <a:ext cx="8382646" cy="3236976"/>
          </a:xfrm>
        </p:spPr>
        <p:txBody>
          <a:bodyPr/>
          <a:lstStyle/>
          <a:p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Changing vocabulary – Invite not Recruit</a:t>
            </a:r>
            <a:b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</a:br>
            <a:b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</a:b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When we invite we evangelize</a:t>
            </a:r>
            <a:b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</a:br>
            <a:b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</a:b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Where and when can we Invite</a:t>
            </a:r>
            <a:b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</a:b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anytime - anywhere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A4A8AC5-19CD-63F9-2044-A9B0F04C090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103120" y="5550408"/>
            <a:ext cx="3924300" cy="476123"/>
          </a:xfrm>
        </p:spPr>
        <p:txBody>
          <a:bodyPr/>
          <a:lstStyle/>
          <a:p>
            <a:fld id="{31855C22-8691-3246-82BA-7D95F02094BC}" type="datetime4">
              <a:rPr lang="en-US" smtClean="0"/>
              <a:t>June 27, 2026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52562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3F2BC6-D5E2-3EB4-F17C-B4239569FF8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03120" y="3099816"/>
            <a:ext cx="8382646" cy="1924939"/>
          </a:xfrm>
        </p:spPr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#3  OPPORTUNITIES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54B02CF-03DC-F9F3-9739-BA3F554AAA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855C22-8691-3246-82BA-7D95F02094BC}" type="datetime4">
              <a:rPr lang="en-US" smtClean="0"/>
              <a:t>June 27, 2026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94893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A204F6-8072-B5E5-A702-A1A550D7C81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03120" y="2048256"/>
            <a:ext cx="8382646" cy="3712464"/>
          </a:xfrm>
        </p:spPr>
        <p:txBody>
          <a:bodyPr/>
          <a:lstStyle/>
          <a:p>
            <a:r>
              <a:rPr lang="en-US" sz="3600" dirty="0">
                <a:solidFill>
                  <a:schemeClr val="bg1"/>
                </a:solidFill>
              </a:rPr>
              <a:t>COR</a:t>
            </a:r>
            <a:br>
              <a:rPr lang="en-US" sz="3600" dirty="0">
                <a:solidFill>
                  <a:schemeClr val="bg1"/>
                </a:solidFill>
              </a:rPr>
            </a:br>
            <a:r>
              <a:rPr lang="en-US" sz="3600" dirty="0">
                <a:solidFill>
                  <a:schemeClr val="bg1"/>
                </a:solidFill>
              </a:rPr>
              <a:t>Our Programs</a:t>
            </a:r>
            <a:br>
              <a:rPr lang="en-US" sz="3600" dirty="0">
                <a:solidFill>
                  <a:schemeClr val="bg1"/>
                </a:solidFill>
              </a:rPr>
            </a:br>
            <a:r>
              <a:rPr lang="en-US" sz="3600" dirty="0">
                <a:solidFill>
                  <a:schemeClr val="bg1"/>
                </a:solidFill>
              </a:rPr>
              <a:t>Pending Applications List</a:t>
            </a:r>
            <a:br>
              <a:rPr lang="en-US" sz="3600" dirty="0">
                <a:solidFill>
                  <a:schemeClr val="bg1"/>
                </a:solidFill>
              </a:rPr>
            </a:br>
            <a:r>
              <a:rPr lang="en-US" sz="3600" dirty="0">
                <a:solidFill>
                  <a:schemeClr val="bg1"/>
                </a:solidFill>
              </a:rPr>
              <a:t>Prospect Tab</a:t>
            </a:r>
            <a:br>
              <a:rPr lang="en-US" sz="3600" dirty="0">
                <a:solidFill>
                  <a:schemeClr val="bg1"/>
                </a:solidFill>
              </a:rPr>
            </a:br>
            <a:r>
              <a:rPr lang="en-US" sz="3600" dirty="0">
                <a:solidFill>
                  <a:schemeClr val="bg1"/>
                </a:solidFill>
              </a:rPr>
              <a:t>Market Penetration</a:t>
            </a:r>
            <a:br>
              <a:rPr lang="en-US" sz="3600" dirty="0">
                <a:solidFill>
                  <a:schemeClr val="bg1"/>
                </a:solidFill>
              </a:rPr>
            </a:br>
            <a:r>
              <a:rPr lang="en-US" sz="3600" dirty="0">
                <a:solidFill>
                  <a:schemeClr val="bg1"/>
                </a:solidFill>
              </a:rPr>
              <a:t>Men’s Conferences</a:t>
            </a:r>
            <a:br>
              <a:rPr lang="en-US" sz="3600" dirty="0">
                <a:solidFill>
                  <a:schemeClr val="bg1"/>
                </a:solidFill>
              </a:rPr>
            </a:br>
            <a:r>
              <a:rPr lang="en-US" sz="3600" dirty="0">
                <a:solidFill>
                  <a:schemeClr val="bg1"/>
                </a:solidFill>
              </a:rPr>
              <a:t>Parish Events</a:t>
            </a:r>
            <a:endParaRPr lang="en-US" sz="3600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D167002-C028-FC91-785D-AA04E88199D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171700" y="6126480"/>
            <a:ext cx="3924300" cy="1006475"/>
          </a:xfrm>
        </p:spPr>
        <p:txBody>
          <a:bodyPr/>
          <a:lstStyle/>
          <a:p>
            <a:fld id="{31855C22-8691-3246-82BA-7D95F02094BC}" type="datetime4">
              <a:rPr lang="en-US" smtClean="0"/>
              <a:t>June 27, 2026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378858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6ACFAC-BCA0-F001-4AE7-F48BADEA945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03120" y="3108960"/>
            <a:ext cx="8382646" cy="1915795"/>
          </a:xfrm>
        </p:spPr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#4  PARTNERSHIPS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3800129-B039-23B0-6267-3CC8567CC6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855C22-8691-3246-82BA-7D95F02094BC}" type="datetime4">
              <a:rPr lang="en-US" smtClean="0"/>
              <a:t>June 27, 2026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310523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B8A7F5-D085-8820-BAD7-7F3369B01B5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03120" y="2331720"/>
            <a:ext cx="8382646" cy="2693035"/>
          </a:xfrm>
        </p:spPr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4</a:t>
            </a:r>
            <a:r>
              <a:rPr lang="en-US" baseline="30000" dirty="0">
                <a:solidFill>
                  <a:schemeClr val="bg1"/>
                </a:solidFill>
              </a:rPr>
              <a:t>th</a:t>
            </a:r>
            <a:r>
              <a:rPr lang="en-US" dirty="0">
                <a:solidFill>
                  <a:schemeClr val="bg1"/>
                </a:solidFill>
              </a:rPr>
              <a:t> Degree Districts Diocese/Archdiocese</a:t>
            </a:r>
            <a:br>
              <a:rPr lang="en-US" dirty="0">
                <a:solidFill>
                  <a:schemeClr val="bg1"/>
                </a:solidFill>
              </a:rPr>
            </a:br>
            <a:r>
              <a:rPr lang="en-US" dirty="0">
                <a:solidFill>
                  <a:schemeClr val="bg1"/>
                </a:solidFill>
              </a:rPr>
              <a:t>Outside Organizations</a:t>
            </a:r>
            <a:br>
              <a:rPr lang="en-US" dirty="0">
                <a:solidFill>
                  <a:schemeClr val="bg1"/>
                </a:solidFill>
              </a:rPr>
            </a:br>
            <a:r>
              <a:rPr lang="en-US" dirty="0">
                <a:solidFill>
                  <a:schemeClr val="bg1"/>
                </a:solidFill>
              </a:rPr>
              <a:t>Our Insurance Agencies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3FA0CC1-4C4D-8082-A74A-D466FF7EB6E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103120" y="5952744"/>
            <a:ext cx="3924300" cy="1006475"/>
          </a:xfrm>
        </p:spPr>
        <p:txBody>
          <a:bodyPr/>
          <a:lstStyle/>
          <a:p>
            <a:fld id="{31855C22-8691-3246-82BA-7D95F02094BC}" type="datetime4">
              <a:rPr lang="en-US" smtClean="0"/>
              <a:t>June 27, 2026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2723642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Custom 37">
      <a:dk1>
        <a:srgbClr val="3A373A"/>
      </a:dk1>
      <a:lt1>
        <a:srgbClr val="FFFFFF"/>
      </a:lt1>
      <a:dk2>
        <a:srgbClr val="3A383B"/>
      </a:dk2>
      <a:lt2>
        <a:srgbClr val="FFFFFF"/>
      </a:lt2>
      <a:accent1>
        <a:srgbClr val="112866"/>
      </a:accent1>
      <a:accent2>
        <a:srgbClr val="EF3B38"/>
      </a:accent2>
      <a:accent3>
        <a:srgbClr val="F7B718"/>
      </a:accent3>
      <a:accent4>
        <a:srgbClr val="0077D9"/>
      </a:accent4>
      <a:accent5>
        <a:srgbClr val="3A383B"/>
      </a:accent5>
      <a:accent6>
        <a:srgbClr val="979797"/>
      </a:accent6>
      <a:hlink>
        <a:srgbClr val="0077D9"/>
      </a:hlink>
      <a:folHlink>
        <a:srgbClr val="BBBBBB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2020_10_9 Fraternal Operations Weekly Staff Mtg.potm" id="{A9480FAE-18C4-4BB6-9DD9-297E55810221}" vid="{83048087-5824-4F90-B103-E4379C9A7EF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</TotalTime>
  <Words>548</Words>
  <Application>Microsoft Office PowerPoint</Application>
  <PresentationFormat>Widescreen</PresentationFormat>
  <Paragraphs>114</Paragraphs>
  <Slides>25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35" baseType="lpstr">
      <vt:lpstr>.Lucida Grande UI Regular</vt:lpstr>
      <vt:lpstr>Aptos</vt:lpstr>
      <vt:lpstr>Aptos Display</vt:lpstr>
      <vt:lpstr>Arial</vt:lpstr>
      <vt:lpstr>Arial Black</vt:lpstr>
      <vt:lpstr>Arial,Sans-Serif</vt:lpstr>
      <vt:lpstr>Calibri</vt:lpstr>
      <vt:lpstr>System Font Regular</vt:lpstr>
      <vt:lpstr>Wingdings</vt:lpstr>
      <vt:lpstr>1_Office Theme</vt:lpstr>
      <vt:lpstr>ORGANIZATIONAL MTG.              THE BIG 4</vt:lpstr>
      <vt:lpstr>              #1 EARLY IS EASY </vt:lpstr>
      <vt:lpstr>185s and 365s – July SE Compliance – August All other forms by the due date</vt:lpstr>
      <vt:lpstr>#2  CULTURE OF INVITATION</vt:lpstr>
      <vt:lpstr>Changing vocabulary – Invite not Recruit  When we invite we evangelize  Where and when can we Invite anytime - anywhere</vt:lpstr>
      <vt:lpstr>#3  OPPORTUNITIES</vt:lpstr>
      <vt:lpstr>COR Our Programs Pending Applications List Prospect Tab Market Penetration Men’s Conferences Parish Events</vt:lpstr>
      <vt:lpstr>#4  PARTNERSHIPS</vt:lpstr>
      <vt:lpstr>4th Degree Districts Diocese/Archdiocese Outside Organizations Our Insurance Agencies</vt:lpstr>
      <vt:lpstr>Award Updates</vt:lpstr>
      <vt:lpstr>Star District 2026 – 2027</vt:lpstr>
      <vt:lpstr>Star District 2026 – 2027</vt:lpstr>
      <vt:lpstr>Star Council 2026 – 2027</vt:lpstr>
      <vt:lpstr>McGivney Award 2026 – 2027 </vt:lpstr>
      <vt:lpstr>Founders’ Award 2026 – 2027 </vt:lpstr>
      <vt:lpstr>Old Columbian Award </vt:lpstr>
      <vt:lpstr>New Columbian Award </vt:lpstr>
      <vt:lpstr>Requirement 1</vt:lpstr>
      <vt:lpstr>PowerPoint Presentation</vt:lpstr>
      <vt:lpstr>Requirement 2</vt:lpstr>
      <vt:lpstr>PowerPoint Presentation</vt:lpstr>
      <vt:lpstr>Requirement 3</vt:lpstr>
      <vt:lpstr>PowerPoint Presentation</vt:lpstr>
      <vt:lpstr>Columbian Award Outcomes</vt:lpstr>
      <vt:lpstr>2026-2027 Fraternal Mailing</vt:lpstr>
    </vt:vector>
  </TitlesOfParts>
  <Company>Knights of Columbus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Reiher, Claude</dc:creator>
  <cp:lastModifiedBy>Ed Sleyzak</cp:lastModifiedBy>
  <cp:revision>2</cp:revision>
  <dcterms:created xsi:type="dcterms:W3CDTF">2026-06-09T21:22:07Z</dcterms:created>
  <dcterms:modified xsi:type="dcterms:W3CDTF">2026-06-27T18:48:00Z</dcterms:modified>
</cp:coreProperties>
</file>