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E13B2F-CB2A-4655-820C-12F5AAFAD8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BCC61E-A332-4B69-BF49-3FD6C15A4B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1DE6F3-A048-4328-B79D-C9A7136D00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F03D-3AF7-4CFE-A4FB-3E4303804920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45BA2-A0CB-4BEA-AE1B-99BB9FF19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7FF98-E74E-4F07-A957-7BC4E7B957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97CD-A2D6-4427-9BCB-5B2540354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59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D95B91-19B3-43DA-90FD-2E0FF3346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10C59C-7EFD-4DC7-AC7E-1F20814EF1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D96C27-FD56-4B35-807F-721A274B3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F03D-3AF7-4CFE-A4FB-3E4303804920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C1B67D-700B-47F2-924E-0AF2F7E83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E606D-7583-4870-BD40-A6CE439D6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97CD-A2D6-4427-9BCB-5B2540354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21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BB0DEB-B217-4CBD-9B1C-85FE281554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C51702-9354-4EC5-8AA0-DAB851EE1F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74B6DB-991D-46E2-979A-CC595A4E0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F03D-3AF7-4CFE-A4FB-3E4303804920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8D1BA2-DD6B-49BA-8443-F2445EC17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FBB206-089F-49C7-B6F1-97E75BEC5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97CD-A2D6-4427-9BCB-5B2540354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722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93FC4-8DFE-42EE-81ED-60C0A7985F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0F7C43-249A-4A2B-853B-C98C654587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A40291-E9CB-43D0-8F6B-35D37F2A7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F03D-3AF7-4CFE-A4FB-3E4303804920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F3083-F670-4338-8716-56B99992D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4A4C8C-FDF9-46EC-B1FE-FCFB0D9C5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97CD-A2D6-4427-9BCB-5B2540354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60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4ECD01-7862-440F-985B-C23D89D447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65F204-565F-4064-B2B3-ECF0DC036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B604A2-081A-42ED-B9C8-62AD1710A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F03D-3AF7-4CFE-A4FB-3E4303804920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C9683-41A1-456C-8F18-ABD88ED8E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D268B-2C60-46F9-ABE3-C9ACBB06C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97CD-A2D6-4427-9BCB-5B2540354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455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01427-F544-4742-9CFF-1082978E58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7363CA-63BB-47D9-ABE6-D1A414B812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B11A54-CE4F-4A47-9D6A-477510638E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920674-2AE8-4705-91A1-C30316C4F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F03D-3AF7-4CFE-A4FB-3E4303804920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EF4655-982A-485B-B51E-53D2B4618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2053E8-981D-4DED-9B59-47E90704F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97CD-A2D6-4427-9BCB-5B2540354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911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F7198-267E-48BD-9213-CAF4973F1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149461-B5B8-4887-96E8-5269A7D9EC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4171CF-7972-4009-90DD-456CD3C592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768D73-253D-4D54-8511-0C80FC7BF0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5E2426-9DCD-44C0-9E5B-77D4CE2675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F95373-447B-42B4-9721-14BC0889E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F03D-3AF7-4CFE-A4FB-3E4303804920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84F028-0C88-4B85-A3F8-350C67B88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56E3EB-1CB9-44BF-BA5F-0A99A75DF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97CD-A2D6-4427-9BCB-5B2540354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220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1CBB2-41A9-4465-9CE5-A1BAC1FB9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D2FAA0-B722-4A93-A5CB-28F28925F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F03D-3AF7-4CFE-A4FB-3E4303804920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91208B-DA7E-4F87-ACD3-A6D29F2E42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F5223F-5F1C-4B81-B5E7-1B91D7105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97CD-A2D6-4427-9BCB-5B2540354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66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41CA52-5020-4719-B4A9-7042EC23A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F03D-3AF7-4CFE-A4FB-3E4303804920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7B8C3F-2523-4F82-92E0-A71C3BEEE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9DD5D1-F889-479C-B031-B9E789C91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97CD-A2D6-4427-9BCB-5B2540354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280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CB24F-6537-49EE-A07E-93BD6A640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76605D-E7A1-4780-8993-B6BBA9662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E0AB66-2632-4324-AC4D-8648BA6571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3E534D-75A4-4F4E-A4B2-C93CA4C92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F03D-3AF7-4CFE-A4FB-3E4303804920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E78450-02B0-4755-8B0F-DB427085E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8B3945-52B5-4F9D-A009-DB4631479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97CD-A2D6-4427-9BCB-5B2540354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761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CF13A-869D-4851-BBBD-F73AAF4FD0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F84AF2-1D8E-4605-9715-CECACEE8DB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6C2612-A0D0-4504-9F64-DFDB5D760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C82E96-58FA-4166-B592-03E779B62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1F03D-3AF7-4CFE-A4FB-3E4303804920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595C5A-8FFA-4AF1-B783-98DCBE904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7B391F-EDD8-4704-9097-9DA74CF57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497CD-A2D6-4427-9BCB-5B2540354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32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4570B0-35B7-4A9A-AAD1-95D0113A8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0FBAE-DCED-48AE-81A3-E3A17CE63A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4180AF-0650-4D5C-B297-A60B8D3DEE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01F03D-3AF7-4CFE-A4FB-3E4303804920}" type="datetimeFigureOut">
              <a:rPr lang="en-US" smtClean="0"/>
              <a:t>5/24/2024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E4BC7-D890-4E41-B52F-AE5E88DF43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02C2C-4AB7-49B9-B2B8-C29E1AACDE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497CD-A2D6-4427-9BCB-5B2540354D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55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3370283-CEE1-4F21-A3AB-314E6380BF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65071" y="1640278"/>
            <a:ext cx="6461857" cy="3806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011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B514C0A-2E93-49DA-B70A-83618E71C80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963"/>
          <a:stretch/>
        </p:blipFill>
        <p:spPr>
          <a:xfrm>
            <a:off x="2851376" y="73149"/>
            <a:ext cx="7035800" cy="678485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7FE3031-048F-430C-A07B-55473DF1C64E}"/>
              </a:ext>
            </a:extLst>
          </p:cNvPr>
          <p:cNvSpPr txBox="1"/>
          <p:nvPr/>
        </p:nvSpPr>
        <p:spPr>
          <a:xfrm>
            <a:off x="7277100" y="5930900"/>
            <a:ext cx="2737076" cy="9271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553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DF3606C-4D34-4F23-B377-7E10143F7A4C}"/>
              </a:ext>
            </a:extLst>
          </p:cNvPr>
          <p:cNvSpPr/>
          <p:nvPr/>
        </p:nvSpPr>
        <p:spPr>
          <a:xfrm>
            <a:off x="1181100" y="769878"/>
            <a:ext cx="10198100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/>
              <a:t>What can you do: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Offer to assist your pastor in spreading the word about Amendment 4. There are resources available to every parish, including bulletin inserts and a pulpit announcement.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Contribute to the political committee established to oppose Amendment 4: Florida Voters Against Extremism, also known as Vote No on 4 Florida.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And of course, vote against Amendment 4.  Share the reasons with friends and family and your council.</a:t>
            </a:r>
          </a:p>
        </p:txBody>
      </p:sp>
    </p:spTree>
    <p:extLst>
      <p:ext uri="{BB962C8B-B14F-4D97-AF65-F5344CB8AC3E}">
        <p14:creationId xmlns:p14="http://schemas.microsoft.com/office/powerpoint/2010/main" val="3583074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7D4B215-2700-42AB-8F05-012187675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835458"/>
            <a:ext cx="6540500" cy="75565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+mn-lt"/>
              </a:rPr>
              <a:t>www.flaccb.org/</a:t>
            </a:r>
            <a:r>
              <a:rPr lang="en-US" sz="3200" b="1" dirty="0">
                <a:latin typeface="+mn-lt"/>
              </a:rPr>
              <a:t>abortion-amendment</a:t>
            </a:r>
            <a:endParaRPr lang="en-US" sz="2800" b="1" dirty="0">
              <a:latin typeface="+mn-lt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FBA861A-CA0D-4A80-889F-920CCAD18E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644717"/>
            <a:ext cx="5034632" cy="508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068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CC89155-B07E-4C47-AD1A-BB0ED4697C12}"/>
              </a:ext>
            </a:extLst>
          </p:cNvPr>
          <p:cNvSpPr/>
          <p:nvPr/>
        </p:nvSpPr>
        <p:spPr>
          <a:xfrm>
            <a:off x="3609718" y="5872274"/>
            <a:ext cx="482939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/>
              <a:t>www.tooextremeforfl.com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74220BA-F146-4AD5-B472-9269D5177B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8199" y="540431"/>
            <a:ext cx="5292439" cy="5420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339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91</Words>
  <Application>Microsoft Office PowerPoint</Application>
  <PresentationFormat>Widescreen</PresentationFormat>
  <Paragraphs>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www.flaccb.org/abortion-amendment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Michele Taylor</dc:creator>
  <cp:lastModifiedBy>Michele Taylor</cp:lastModifiedBy>
  <cp:revision>6</cp:revision>
  <dcterms:created xsi:type="dcterms:W3CDTF">2024-05-24T18:44:03Z</dcterms:created>
  <dcterms:modified xsi:type="dcterms:W3CDTF">2024-05-24T19:52:17Z</dcterms:modified>
</cp:coreProperties>
</file>