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8" r:id="rId2"/>
    <p:sldMasterId id="2147483690" r:id="rId3"/>
    <p:sldMasterId id="2147483702" r:id="rId4"/>
    <p:sldMasterId id="2147483714" r:id="rId5"/>
  </p:sldMasterIdLst>
  <p:sldIdLst>
    <p:sldId id="257" r:id="rId6"/>
    <p:sldId id="258" r:id="rId7"/>
    <p:sldId id="3565" r:id="rId8"/>
    <p:sldId id="3683" r:id="rId9"/>
    <p:sldId id="3684" r:id="rId10"/>
    <p:sldId id="3685" r:id="rId11"/>
    <p:sldId id="3686" r:id="rId12"/>
    <p:sldId id="2803" r:id="rId13"/>
    <p:sldId id="2804" r:id="rId14"/>
    <p:sldId id="3687" r:id="rId15"/>
    <p:sldId id="3688" r:id="rId16"/>
    <p:sldId id="3689" r:id="rId17"/>
    <p:sldId id="3690" r:id="rId18"/>
    <p:sldId id="4520" r:id="rId19"/>
    <p:sldId id="3691" r:id="rId20"/>
    <p:sldId id="3692" r:id="rId21"/>
    <p:sldId id="4521" r:id="rId22"/>
    <p:sldId id="3693" r:id="rId23"/>
    <p:sldId id="3694" r:id="rId24"/>
    <p:sldId id="3695" r:id="rId25"/>
    <p:sldId id="4522" r:id="rId26"/>
    <p:sldId id="3696" r:id="rId27"/>
    <p:sldId id="3697" r:id="rId28"/>
    <p:sldId id="3698" r:id="rId29"/>
    <p:sldId id="3699" r:id="rId30"/>
    <p:sldId id="2909" r:id="rId31"/>
    <p:sldId id="3700" r:id="rId32"/>
    <p:sldId id="3701" r:id="rId33"/>
    <p:sldId id="3702" r:id="rId34"/>
    <p:sldId id="3703" r:id="rId35"/>
    <p:sldId id="2910" r:id="rId36"/>
    <p:sldId id="2911" r:id="rId37"/>
    <p:sldId id="4493" r:id="rId38"/>
    <p:sldId id="4494" r:id="rId39"/>
    <p:sldId id="4495" r:id="rId40"/>
    <p:sldId id="4496" r:id="rId41"/>
    <p:sldId id="4497" r:id="rId42"/>
    <p:sldId id="4498" r:id="rId43"/>
    <p:sldId id="4499" r:id="rId44"/>
    <p:sldId id="4500" r:id="rId45"/>
    <p:sldId id="4501" r:id="rId46"/>
    <p:sldId id="4502" r:id="rId47"/>
    <p:sldId id="4503" r:id="rId48"/>
    <p:sldId id="4504" r:id="rId49"/>
    <p:sldId id="4505" r:id="rId50"/>
    <p:sldId id="4506" r:id="rId51"/>
    <p:sldId id="4507" r:id="rId52"/>
    <p:sldId id="4508" r:id="rId53"/>
    <p:sldId id="4511" r:id="rId54"/>
    <p:sldId id="4129" r:id="rId55"/>
    <p:sldId id="4130" r:id="rId56"/>
    <p:sldId id="4512" r:id="rId57"/>
    <p:sldId id="4514" r:id="rId58"/>
    <p:sldId id="4513" r:id="rId59"/>
    <p:sldId id="4515" r:id="rId60"/>
    <p:sldId id="4518" r:id="rId61"/>
    <p:sldId id="3636" r:id="rId62"/>
    <p:sldId id="2976" r:id="rId63"/>
    <p:sldId id="2978" r:id="rId64"/>
    <p:sldId id="4519"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EE2BA-D6CF-433E-AFC9-49D513901B5F}" v="18" dt="2025-05-20T01:11:21.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70" d="100"/>
          <a:sy n="70" d="100"/>
        </p:scale>
        <p:origin x="1747"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6107" y="2125980"/>
            <a:ext cx="7775873"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2213" y="3840481"/>
            <a:ext cx="640366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6" name="Holder 6"/>
          <p:cNvSpPr>
            <a:spLocks noGrp="1"/>
          </p:cNvSpPr>
          <p:nvPr>
            <p:ph type="sldNum" sz="quarter" idx="7"/>
          </p:nvPr>
        </p:nvSpPr>
        <p:spPr/>
        <p:txBody>
          <a:bodyPr lIns="0" tIns="0" rIns="0" bIns="0"/>
          <a:lstStyle>
            <a:lvl1pPr>
              <a:defRPr sz="478" b="0" i="0">
                <a:solidFill>
                  <a:srgbClr val="3B3B3D"/>
                </a:solidFill>
                <a:latin typeface="Times New Roman"/>
                <a:cs typeface="Times New Roman"/>
              </a:defRPr>
            </a:lvl1pPr>
          </a:lstStyle>
          <a:p>
            <a:pPr marL="42887">
              <a:spcBef>
                <a:spcPts val="26"/>
              </a:spcBef>
            </a:pPr>
            <a:fld id="{81D60167-4931-47E6-BA6A-407CBD079E47}" type="slidenum">
              <a:rPr lang="en-US" spc="-17" smtClean="0">
                <a:solidFill>
                  <a:srgbClr val="28282A"/>
                </a:solidFill>
              </a:rPr>
              <a:pPr marL="42887">
                <a:spcBef>
                  <a:spcPts val="26"/>
                </a:spcBef>
              </a:pPr>
              <a:t>‹#›</a:t>
            </a:fld>
            <a:endParaRPr lang="en-US" spc="-17" dirty="0">
              <a:solidFill>
                <a:srgbClr val="28282A"/>
              </a:solidFill>
            </a:endParaRPr>
          </a:p>
        </p:txBody>
      </p:sp>
    </p:spTree>
    <p:extLst>
      <p:ext uri="{BB962C8B-B14F-4D97-AF65-F5344CB8AC3E}">
        <p14:creationId xmlns:p14="http://schemas.microsoft.com/office/powerpoint/2010/main" val="1365103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8" indent="0">
              <a:buNone/>
              <a:defRPr sz="1600" b="1"/>
            </a:lvl5pPr>
            <a:lvl6pPr marL="2285772" indent="0">
              <a:buNone/>
              <a:defRPr sz="1600" b="1"/>
            </a:lvl6pPr>
            <a:lvl7pPr marL="2742927" indent="0">
              <a:buNone/>
              <a:defRPr sz="1600" b="1"/>
            </a:lvl7pPr>
            <a:lvl8pPr marL="3200082" indent="0">
              <a:buNone/>
              <a:defRPr sz="1600" b="1"/>
            </a:lvl8pPr>
            <a:lvl9pPr marL="365723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4"/>
            <a:ext cx="4041775" cy="63976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8" indent="0">
              <a:buNone/>
              <a:defRPr sz="1600" b="1"/>
            </a:lvl5pPr>
            <a:lvl6pPr marL="2285772" indent="0">
              <a:buNone/>
              <a:defRPr sz="1600" b="1"/>
            </a:lvl6pPr>
            <a:lvl7pPr marL="2742927" indent="0">
              <a:buNone/>
              <a:defRPr sz="1600" b="1"/>
            </a:lvl7pPr>
            <a:lvl8pPr marL="3200082" indent="0">
              <a:buNone/>
              <a:defRPr sz="1600" b="1"/>
            </a:lvl8pPr>
            <a:lvl9pPr marL="36572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24CAE4F-64EC-43DE-8B1E-531AE9EFC04A}"/>
              </a:ext>
            </a:extLst>
          </p:cNvPr>
          <p:cNvSpPr>
            <a:spLocks noGrp="1"/>
          </p:cNvSpPr>
          <p:nvPr>
            <p:ph type="dt" sz="half" idx="10"/>
          </p:nvPr>
        </p:nvSpPr>
        <p:spPr/>
        <p:txBody>
          <a:bodyPr/>
          <a:lstStyle>
            <a:lvl1pPr>
              <a:defRPr/>
            </a:lvl1pPr>
          </a:lstStyle>
          <a:p>
            <a:fld id="{94440116-71DC-421F-B8C6-F159579EC2E8}" type="datetimeFigureOut">
              <a:rPr lang="en-US" altLang="en-US"/>
              <a:pPr/>
              <a:t>6/6/2025</a:t>
            </a:fld>
            <a:endParaRPr lang="en-US" altLang="en-US"/>
          </a:p>
        </p:txBody>
      </p:sp>
      <p:sp>
        <p:nvSpPr>
          <p:cNvPr id="8" name="Footer Placeholder 4">
            <a:extLst>
              <a:ext uri="{FF2B5EF4-FFF2-40B4-BE49-F238E27FC236}">
                <a16:creationId xmlns:a16="http://schemas.microsoft.com/office/drawing/2014/main" id="{0221F364-CBD6-4937-B7CC-D51575642B1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71694CD-B14C-49A5-8F75-A20C8000304D}"/>
              </a:ext>
            </a:extLst>
          </p:cNvPr>
          <p:cNvSpPr>
            <a:spLocks noGrp="1"/>
          </p:cNvSpPr>
          <p:nvPr>
            <p:ph type="sldNum" sz="quarter" idx="12"/>
          </p:nvPr>
        </p:nvSpPr>
        <p:spPr/>
        <p:txBody>
          <a:bodyPr/>
          <a:lstStyle>
            <a:lvl1pPr>
              <a:defRPr/>
            </a:lvl1pPr>
          </a:lstStyle>
          <a:p>
            <a:fld id="{89E3E2F7-13BE-4A53-B02F-5A9976AF797C}" type="slidenum">
              <a:rPr lang="en-US" altLang="en-US"/>
              <a:pPr/>
              <a:t>‹#›</a:t>
            </a:fld>
            <a:endParaRPr lang="en-US" altLang="en-US"/>
          </a:p>
        </p:txBody>
      </p:sp>
    </p:spTree>
    <p:extLst>
      <p:ext uri="{BB962C8B-B14F-4D97-AF65-F5344CB8AC3E}">
        <p14:creationId xmlns:p14="http://schemas.microsoft.com/office/powerpoint/2010/main" val="67466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6C26480-1E6B-44C2-A229-AA6A8106336B}"/>
              </a:ext>
            </a:extLst>
          </p:cNvPr>
          <p:cNvSpPr>
            <a:spLocks noGrp="1"/>
          </p:cNvSpPr>
          <p:nvPr>
            <p:ph type="dt" sz="half" idx="10"/>
          </p:nvPr>
        </p:nvSpPr>
        <p:spPr/>
        <p:txBody>
          <a:bodyPr/>
          <a:lstStyle>
            <a:lvl1pPr>
              <a:defRPr/>
            </a:lvl1pPr>
          </a:lstStyle>
          <a:p>
            <a:fld id="{8BAAD1B0-C6D4-45DF-BBEA-E18F10875179}" type="datetimeFigureOut">
              <a:rPr lang="en-US" altLang="en-US"/>
              <a:pPr/>
              <a:t>6/6/2025</a:t>
            </a:fld>
            <a:endParaRPr lang="en-US" altLang="en-US"/>
          </a:p>
        </p:txBody>
      </p:sp>
      <p:sp>
        <p:nvSpPr>
          <p:cNvPr id="4" name="Footer Placeholder 4">
            <a:extLst>
              <a:ext uri="{FF2B5EF4-FFF2-40B4-BE49-F238E27FC236}">
                <a16:creationId xmlns:a16="http://schemas.microsoft.com/office/drawing/2014/main" id="{48502B15-E063-4A87-B307-D16BF0D06CF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40FF8FE-43EE-4337-9477-9743EFD83E39}"/>
              </a:ext>
            </a:extLst>
          </p:cNvPr>
          <p:cNvSpPr>
            <a:spLocks noGrp="1"/>
          </p:cNvSpPr>
          <p:nvPr>
            <p:ph type="sldNum" sz="quarter" idx="12"/>
          </p:nvPr>
        </p:nvSpPr>
        <p:spPr/>
        <p:txBody>
          <a:bodyPr/>
          <a:lstStyle>
            <a:lvl1pPr>
              <a:defRPr/>
            </a:lvl1pPr>
          </a:lstStyle>
          <a:p>
            <a:fld id="{2C9A94A1-A2D9-4AC6-9AC4-C06B222F97A8}" type="slidenum">
              <a:rPr lang="en-US" altLang="en-US"/>
              <a:pPr/>
              <a:t>‹#›</a:t>
            </a:fld>
            <a:endParaRPr lang="en-US" altLang="en-US"/>
          </a:p>
        </p:txBody>
      </p:sp>
    </p:spTree>
    <p:extLst>
      <p:ext uri="{BB962C8B-B14F-4D97-AF65-F5344CB8AC3E}">
        <p14:creationId xmlns:p14="http://schemas.microsoft.com/office/powerpoint/2010/main" val="1407272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AF3F344-EF86-4CBF-B636-3F611DD7743E}"/>
              </a:ext>
            </a:extLst>
          </p:cNvPr>
          <p:cNvSpPr>
            <a:spLocks noGrp="1"/>
          </p:cNvSpPr>
          <p:nvPr>
            <p:ph type="dt" sz="half" idx="10"/>
          </p:nvPr>
        </p:nvSpPr>
        <p:spPr/>
        <p:txBody>
          <a:bodyPr/>
          <a:lstStyle>
            <a:lvl1pPr>
              <a:defRPr/>
            </a:lvl1pPr>
          </a:lstStyle>
          <a:p>
            <a:fld id="{B20D83F3-EA3D-4990-90F8-0EF2858F8F03}" type="datetimeFigureOut">
              <a:rPr lang="en-US" altLang="en-US"/>
              <a:pPr/>
              <a:t>6/6/2025</a:t>
            </a:fld>
            <a:endParaRPr lang="en-US" altLang="en-US"/>
          </a:p>
        </p:txBody>
      </p:sp>
      <p:sp>
        <p:nvSpPr>
          <p:cNvPr id="3" name="Footer Placeholder 4">
            <a:extLst>
              <a:ext uri="{FF2B5EF4-FFF2-40B4-BE49-F238E27FC236}">
                <a16:creationId xmlns:a16="http://schemas.microsoft.com/office/drawing/2014/main" id="{1F5E6C73-E6C0-41DA-AE8E-66C9C660153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3663A7E-DE16-4B83-A553-6163FDEFD1D7}"/>
              </a:ext>
            </a:extLst>
          </p:cNvPr>
          <p:cNvSpPr>
            <a:spLocks noGrp="1"/>
          </p:cNvSpPr>
          <p:nvPr>
            <p:ph type="sldNum" sz="quarter" idx="12"/>
          </p:nvPr>
        </p:nvSpPr>
        <p:spPr/>
        <p:txBody>
          <a:bodyPr/>
          <a:lstStyle>
            <a:lvl1pPr>
              <a:defRPr/>
            </a:lvl1pPr>
          </a:lstStyle>
          <a:p>
            <a:fld id="{A10B59BF-B9D8-4583-A91D-B6FB37A8111E}" type="slidenum">
              <a:rPr lang="en-US" altLang="en-US"/>
              <a:pPr/>
              <a:t>‹#›</a:t>
            </a:fld>
            <a:endParaRPr lang="en-US" altLang="en-US"/>
          </a:p>
        </p:txBody>
      </p:sp>
    </p:spTree>
    <p:extLst>
      <p:ext uri="{BB962C8B-B14F-4D97-AF65-F5344CB8AC3E}">
        <p14:creationId xmlns:p14="http://schemas.microsoft.com/office/powerpoint/2010/main" val="2454043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154" indent="0">
              <a:buNone/>
              <a:defRPr sz="1200"/>
            </a:lvl2pPr>
            <a:lvl3pPr marL="914309" indent="0">
              <a:buNone/>
              <a:defRPr sz="1000"/>
            </a:lvl3pPr>
            <a:lvl4pPr marL="1371463" indent="0">
              <a:buNone/>
              <a:defRPr sz="900"/>
            </a:lvl4pPr>
            <a:lvl5pPr marL="1828618" indent="0">
              <a:buNone/>
              <a:defRPr sz="900"/>
            </a:lvl5pPr>
            <a:lvl6pPr marL="2285772" indent="0">
              <a:buNone/>
              <a:defRPr sz="900"/>
            </a:lvl6pPr>
            <a:lvl7pPr marL="2742927" indent="0">
              <a:buNone/>
              <a:defRPr sz="900"/>
            </a:lvl7pPr>
            <a:lvl8pPr marL="3200082" indent="0">
              <a:buNone/>
              <a:defRPr sz="900"/>
            </a:lvl8pPr>
            <a:lvl9pPr marL="3657236"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2933A23-E979-4B8E-8FC1-B731840A1773}"/>
              </a:ext>
            </a:extLst>
          </p:cNvPr>
          <p:cNvSpPr>
            <a:spLocks noGrp="1"/>
          </p:cNvSpPr>
          <p:nvPr>
            <p:ph type="dt" sz="half" idx="10"/>
          </p:nvPr>
        </p:nvSpPr>
        <p:spPr/>
        <p:txBody>
          <a:bodyPr/>
          <a:lstStyle>
            <a:lvl1pPr>
              <a:defRPr/>
            </a:lvl1pPr>
          </a:lstStyle>
          <a:p>
            <a:fld id="{5D250265-E82D-412C-B823-BBD4B5EE5BCE}" type="datetimeFigureOut">
              <a:rPr lang="en-US" altLang="en-US"/>
              <a:pPr/>
              <a:t>6/6/2025</a:t>
            </a:fld>
            <a:endParaRPr lang="en-US" altLang="en-US"/>
          </a:p>
        </p:txBody>
      </p:sp>
      <p:sp>
        <p:nvSpPr>
          <p:cNvPr id="6" name="Footer Placeholder 4">
            <a:extLst>
              <a:ext uri="{FF2B5EF4-FFF2-40B4-BE49-F238E27FC236}">
                <a16:creationId xmlns:a16="http://schemas.microsoft.com/office/drawing/2014/main" id="{11E0C280-D76B-47A9-B90C-A0ED5B141D3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547BFE4-1C65-4DC4-AFA5-F0D075F406DC}"/>
              </a:ext>
            </a:extLst>
          </p:cNvPr>
          <p:cNvSpPr>
            <a:spLocks noGrp="1"/>
          </p:cNvSpPr>
          <p:nvPr>
            <p:ph type="sldNum" sz="quarter" idx="12"/>
          </p:nvPr>
        </p:nvSpPr>
        <p:spPr/>
        <p:txBody>
          <a:bodyPr/>
          <a:lstStyle>
            <a:lvl1pPr>
              <a:defRPr/>
            </a:lvl1pPr>
          </a:lstStyle>
          <a:p>
            <a:fld id="{BBEC2EDE-F764-48FF-A24C-830466402BCE}" type="slidenum">
              <a:rPr lang="en-US" altLang="en-US"/>
              <a:pPr/>
              <a:t>‹#›</a:t>
            </a:fld>
            <a:endParaRPr lang="en-US" altLang="en-US"/>
          </a:p>
        </p:txBody>
      </p:sp>
    </p:spTree>
    <p:extLst>
      <p:ext uri="{BB962C8B-B14F-4D97-AF65-F5344CB8AC3E}">
        <p14:creationId xmlns:p14="http://schemas.microsoft.com/office/powerpoint/2010/main" val="162185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54" indent="0">
              <a:buNone/>
              <a:defRPr sz="2800"/>
            </a:lvl2pPr>
            <a:lvl3pPr marL="914309" indent="0">
              <a:buNone/>
              <a:defRPr sz="2400"/>
            </a:lvl3pPr>
            <a:lvl4pPr marL="1371463" indent="0">
              <a:buNone/>
              <a:defRPr sz="2000"/>
            </a:lvl4pPr>
            <a:lvl5pPr marL="1828618" indent="0">
              <a:buNone/>
              <a:defRPr sz="2000"/>
            </a:lvl5pPr>
            <a:lvl6pPr marL="2285772" indent="0">
              <a:buNone/>
              <a:defRPr sz="2000"/>
            </a:lvl6pPr>
            <a:lvl7pPr marL="2742927" indent="0">
              <a:buNone/>
              <a:defRPr sz="2000"/>
            </a:lvl7pPr>
            <a:lvl8pPr marL="3200082" indent="0">
              <a:buNone/>
              <a:defRPr sz="2000"/>
            </a:lvl8pPr>
            <a:lvl9pPr marL="3657236" indent="0">
              <a:buNone/>
              <a:defRPr sz="2000"/>
            </a:lvl9pPr>
          </a:lstStyle>
          <a:p>
            <a:pPr lvl="0"/>
            <a:endParaRPr lang="en-US" noProof="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154" indent="0">
              <a:buNone/>
              <a:defRPr sz="1200"/>
            </a:lvl2pPr>
            <a:lvl3pPr marL="914309" indent="0">
              <a:buNone/>
              <a:defRPr sz="1000"/>
            </a:lvl3pPr>
            <a:lvl4pPr marL="1371463" indent="0">
              <a:buNone/>
              <a:defRPr sz="900"/>
            </a:lvl4pPr>
            <a:lvl5pPr marL="1828618" indent="0">
              <a:buNone/>
              <a:defRPr sz="900"/>
            </a:lvl5pPr>
            <a:lvl6pPr marL="2285772" indent="0">
              <a:buNone/>
              <a:defRPr sz="900"/>
            </a:lvl6pPr>
            <a:lvl7pPr marL="2742927" indent="0">
              <a:buNone/>
              <a:defRPr sz="900"/>
            </a:lvl7pPr>
            <a:lvl8pPr marL="3200082" indent="0">
              <a:buNone/>
              <a:defRPr sz="900"/>
            </a:lvl8pPr>
            <a:lvl9pPr marL="3657236"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C0F66A-40DE-41A3-BF60-8F7492BB084F}"/>
              </a:ext>
            </a:extLst>
          </p:cNvPr>
          <p:cNvSpPr>
            <a:spLocks noGrp="1"/>
          </p:cNvSpPr>
          <p:nvPr>
            <p:ph type="dt" sz="half" idx="10"/>
          </p:nvPr>
        </p:nvSpPr>
        <p:spPr/>
        <p:txBody>
          <a:bodyPr/>
          <a:lstStyle>
            <a:lvl1pPr>
              <a:defRPr/>
            </a:lvl1pPr>
          </a:lstStyle>
          <a:p>
            <a:fld id="{D650A563-67A9-46E2-B598-A948B8BEF8F5}" type="datetimeFigureOut">
              <a:rPr lang="en-US" altLang="en-US"/>
              <a:pPr/>
              <a:t>6/6/2025</a:t>
            </a:fld>
            <a:endParaRPr lang="en-US" altLang="en-US"/>
          </a:p>
        </p:txBody>
      </p:sp>
      <p:sp>
        <p:nvSpPr>
          <p:cNvPr id="6" name="Footer Placeholder 4">
            <a:extLst>
              <a:ext uri="{FF2B5EF4-FFF2-40B4-BE49-F238E27FC236}">
                <a16:creationId xmlns:a16="http://schemas.microsoft.com/office/drawing/2014/main" id="{17D5E49A-0F77-45AE-AE01-79F948AF79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0E2ABD5-EFB4-4CF8-8E41-E80CB07E18D2}"/>
              </a:ext>
            </a:extLst>
          </p:cNvPr>
          <p:cNvSpPr>
            <a:spLocks noGrp="1"/>
          </p:cNvSpPr>
          <p:nvPr>
            <p:ph type="sldNum" sz="quarter" idx="12"/>
          </p:nvPr>
        </p:nvSpPr>
        <p:spPr/>
        <p:txBody>
          <a:bodyPr/>
          <a:lstStyle>
            <a:lvl1pPr>
              <a:defRPr/>
            </a:lvl1pPr>
          </a:lstStyle>
          <a:p>
            <a:fld id="{4DDC208B-0A39-4B28-9F4D-E33EF2E6F85E}" type="slidenum">
              <a:rPr lang="en-US" altLang="en-US"/>
              <a:pPr/>
              <a:t>‹#›</a:t>
            </a:fld>
            <a:endParaRPr lang="en-US" altLang="en-US"/>
          </a:p>
        </p:txBody>
      </p:sp>
    </p:spTree>
    <p:extLst>
      <p:ext uri="{BB962C8B-B14F-4D97-AF65-F5344CB8AC3E}">
        <p14:creationId xmlns:p14="http://schemas.microsoft.com/office/powerpoint/2010/main" val="2585054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A1E365-3086-495B-A7B0-01FA04BEDC9C}"/>
              </a:ext>
            </a:extLst>
          </p:cNvPr>
          <p:cNvSpPr>
            <a:spLocks noGrp="1"/>
          </p:cNvSpPr>
          <p:nvPr>
            <p:ph type="dt" sz="half" idx="10"/>
          </p:nvPr>
        </p:nvSpPr>
        <p:spPr/>
        <p:txBody>
          <a:bodyPr/>
          <a:lstStyle>
            <a:lvl1pPr>
              <a:defRPr/>
            </a:lvl1pPr>
          </a:lstStyle>
          <a:p>
            <a:fld id="{3AC4DBB7-8C2F-4D9F-BB8B-89FA298AEBA9}" type="datetimeFigureOut">
              <a:rPr lang="en-US" altLang="en-US"/>
              <a:pPr/>
              <a:t>6/6/2025</a:t>
            </a:fld>
            <a:endParaRPr lang="en-US" altLang="en-US"/>
          </a:p>
        </p:txBody>
      </p:sp>
      <p:sp>
        <p:nvSpPr>
          <p:cNvPr id="5" name="Footer Placeholder 4">
            <a:extLst>
              <a:ext uri="{FF2B5EF4-FFF2-40B4-BE49-F238E27FC236}">
                <a16:creationId xmlns:a16="http://schemas.microsoft.com/office/drawing/2014/main" id="{BA2C64F1-EA84-4935-8067-0FEE987571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92D1C5A-4F17-496F-9643-50954ABB7CE1}"/>
              </a:ext>
            </a:extLst>
          </p:cNvPr>
          <p:cNvSpPr>
            <a:spLocks noGrp="1"/>
          </p:cNvSpPr>
          <p:nvPr>
            <p:ph type="sldNum" sz="quarter" idx="12"/>
          </p:nvPr>
        </p:nvSpPr>
        <p:spPr/>
        <p:txBody>
          <a:bodyPr/>
          <a:lstStyle>
            <a:lvl1pPr>
              <a:defRPr/>
            </a:lvl1pPr>
          </a:lstStyle>
          <a:p>
            <a:fld id="{85DE6878-ECC6-426D-BDD1-1AE7B6BB9879}" type="slidenum">
              <a:rPr lang="en-US" altLang="en-US"/>
              <a:pPr/>
              <a:t>‹#›</a:t>
            </a:fld>
            <a:endParaRPr lang="en-US" altLang="en-US"/>
          </a:p>
        </p:txBody>
      </p:sp>
    </p:spTree>
    <p:extLst>
      <p:ext uri="{BB962C8B-B14F-4D97-AF65-F5344CB8AC3E}">
        <p14:creationId xmlns:p14="http://schemas.microsoft.com/office/powerpoint/2010/main" val="3950229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CC9F33-6B4B-4B07-B5E4-67C854B2B7C8}"/>
              </a:ext>
            </a:extLst>
          </p:cNvPr>
          <p:cNvSpPr>
            <a:spLocks noGrp="1"/>
          </p:cNvSpPr>
          <p:nvPr>
            <p:ph type="dt" sz="half" idx="10"/>
          </p:nvPr>
        </p:nvSpPr>
        <p:spPr/>
        <p:txBody>
          <a:bodyPr/>
          <a:lstStyle>
            <a:lvl1pPr>
              <a:defRPr/>
            </a:lvl1pPr>
          </a:lstStyle>
          <a:p>
            <a:fld id="{FFE5AF4E-6B06-49C8-8941-AE5FEB9C866A}" type="datetimeFigureOut">
              <a:rPr lang="en-US" altLang="en-US"/>
              <a:pPr/>
              <a:t>6/6/2025</a:t>
            </a:fld>
            <a:endParaRPr lang="en-US" altLang="en-US"/>
          </a:p>
        </p:txBody>
      </p:sp>
      <p:sp>
        <p:nvSpPr>
          <p:cNvPr id="5" name="Footer Placeholder 4">
            <a:extLst>
              <a:ext uri="{FF2B5EF4-FFF2-40B4-BE49-F238E27FC236}">
                <a16:creationId xmlns:a16="http://schemas.microsoft.com/office/drawing/2014/main" id="{DC58439B-065E-4C13-8437-A68058BD14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0E0C9C-80A6-41CE-B846-0916BD3CBBBA}"/>
              </a:ext>
            </a:extLst>
          </p:cNvPr>
          <p:cNvSpPr>
            <a:spLocks noGrp="1"/>
          </p:cNvSpPr>
          <p:nvPr>
            <p:ph type="sldNum" sz="quarter" idx="12"/>
          </p:nvPr>
        </p:nvSpPr>
        <p:spPr/>
        <p:txBody>
          <a:bodyPr/>
          <a:lstStyle>
            <a:lvl1pPr>
              <a:defRPr/>
            </a:lvl1pPr>
          </a:lstStyle>
          <a:p>
            <a:fld id="{664D99EC-B028-4B80-9214-01804EA8DAA9}" type="slidenum">
              <a:rPr lang="en-US" altLang="en-US"/>
              <a:pPr/>
              <a:t>‹#›</a:t>
            </a:fld>
            <a:endParaRPr lang="en-US" altLang="en-US"/>
          </a:p>
        </p:txBody>
      </p:sp>
    </p:spTree>
    <p:extLst>
      <p:ext uri="{BB962C8B-B14F-4D97-AF65-F5344CB8AC3E}">
        <p14:creationId xmlns:p14="http://schemas.microsoft.com/office/powerpoint/2010/main" val="426038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8" indent="0" algn="ctr">
              <a:buNone/>
              <a:defRPr sz="1600"/>
            </a:lvl5pPr>
            <a:lvl6pPr marL="2285772" indent="0" algn="ctr">
              <a:buNone/>
              <a:defRPr sz="1600"/>
            </a:lvl6pPr>
            <a:lvl7pPr marL="2742927" indent="0" algn="ctr">
              <a:buNone/>
              <a:defRPr sz="1600"/>
            </a:lvl7pPr>
            <a:lvl8pPr marL="3200082" indent="0" algn="ctr">
              <a:buNone/>
              <a:defRPr sz="1600"/>
            </a:lvl8pPr>
            <a:lvl9pPr marL="3657236"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C32548-13AA-4E52-82EB-A265FD34A3AD}"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32310-62FD-40F2-B040-CC1D8E0C3C77}" type="slidenum">
              <a:rPr lang="en-US" smtClean="0"/>
              <a:t>‹#›</a:t>
            </a:fld>
            <a:endParaRPr lang="en-US"/>
          </a:p>
        </p:txBody>
      </p:sp>
    </p:spTree>
    <p:extLst>
      <p:ext uri="{BB962C8B-B14F-4D97-AF65-F5344CB8AC3E}">
        <p14:creationId xmlns:p14="http://schemas.microsoft.com/office/powerpoint/2010/main" val="381653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32548-13AA-4E52-82EB-A265FD34A3AD}"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32310-62FD-40F2-B040-CC1D8E0C3C77}" type="slidenum">
              <a:rPr lang="en-US" smtClean="0"/>
              <a:t>‹#›</a:t>
            </a:fld>
            <a:endParaRPr lang="en-US"/>
          </a:p>
        </p:txBody>
      </p:sp>
    </p:spTree>
    <p:extLst>
      <p:ext uri="{BB962C8B-B14F-4D97-AF65-F5344CB8AC3E}">
        <p14:creationId xmlns:p14="http://schemas.microsoft.com/office/powerpoint/2010/main" val="2279376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999"/>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8" indent="0">
              <a:buNone/>
              <a:defRPr sz="1600">
                <a:solidFill>
                  <a:schemeClr val="tx1">
                    <a:tint val="75000"/>
                  </a:schemeClr>
                </a:solidFill>
              </a:defRPr>
            </a:lvl5pPr>
            <a:lvl6pPr marL="2285772" indent="0">
              <a:buNone/>
              <a:defRPr sz="1600">
                <a:solidFill>
                  <a:schemeClr val="tx1">
                    <a:tint val="75000"/>
                  </a:schemeClr>
                </a:solidFill>
              </a:defRPr>
            </a:lvl6pPr>
            <a:lvl7pPr marL="2742927" indent="0">
              <a:buNone/>
              <a:defRPr sz="1600">
                <a:solidFill>
                  <a:schemeClr val="tx1">
                    <a:tint val="75000"/>
                  </a:schemeClr>
                </a:solidFill>
              </a:defRPr>
            </a:lvl7pPr>
            <a:lvl8pPr marL="3200082" indent="0">
              <a:buNone/>
              <a:defRPr sz="1600">
                <a:solidFill>
                  <a:schemeClr val="tx1">
                    <a:tint val="75000"/>
                  </a:schemeClr>
                </a:solidFill>
              </a:defRPr>
            </a:lvl8pPr>
            <a:lvl9pPr marL="365723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C32548-13AA-4E52-82EB-A265FD34A3AD}"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32310-62FD-40F2-B040-CC1D8E0C3C77}" type="slidenum">
              <a:rPr lang="en-US" smtClean="0"/>
              <a:t>‹#›</a:t>
            </a:fld>
            <a:endParaRPr lang="en-US"/>
          </a:p>
        </p:txBody>
      </p:sp>
    </p:spTree>
    <p:extLst>
      <p:ext uri="{BB962C8B-B14F-4D97-AF65-F5344CB8AC3E}">
        <p14:creationId xmlns:p14="http://schemas.microsoft.com/office/powerpoint/2010/main" val="367003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6" name="Holder 6"/>
          <p:cNvSpPr>
            <a:spLocks noGrp="1"/>
          </p:cNvSpPr>
          <p:nvPr>
            <p:ph type="sldNum" sz="quarter" idx="7"/>
          </p:nvPr>
        </p:nvSpPr>
        <p:spPr/>
        <p:txBody>
          <a:bodyPr lIns="0" tIns="0" rIns="0" bIns="0"/>
          <a:lstStyle>
            <a:lvl1pPr>
              <a:defRPr sz="478" b="0" i="0">
                <a:solidFill>
                  <a:srgbClr val="3B3B3D"/>
                </a:solidFill>
                <a:latin typeface="Times New Roman"/>
                <a:cs typeface="Times New Roman"/>
              </a:defRPr>
            </a:lvl1pPr>
          </a:lstStyle>
          <a:p>
            <a:pPr marL="42887">
              <a:spcBef>
                <a:spcPts val="26"/>
              </a:spcBef>
            </a:pPr>
            <a:fld id="{81D60167-4931-47E6-BA6A-407CBD079E47}" type="slidenum">
              <a:rPr lang="en-US" spc="-17" smtClean="0">
                <a:solidFill>
                  <a:srgbClr val="28282A"/>
                </a:solidFill>
              </a:rPr>
              <a:pPr marL="42887">
                <a:spcBef>
                  <a:spcPts val="26"/>
                </a:spcBef>
              </a:pPr>
              <a:t>‹#›</a:t>
            </a:fld>
            <a:endParaRPr lang="en-US" spc="-17" dirty="0">
              <a:solidFill>
                <a:srgbClr val="28282A"/>
              </a:solidFill>
            </a:endParaRPr>
          </a:p>
        </p:txBody>
      </p:sp>
    </p:spTree>
    <p:extLst>
      <p:ext uri="{BB962C8B-B14F-4D97-AF65-F5344CB8AC3E}">
        <p14:creationId xmlns:p14="http://schemas.microsoft.com/office/powerpoint/2010/main" val="1860950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C32548-13AA-4E52-82EB-A265FD34A3AD}"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32310-62FD-40F2-B040-CC1D8E0C3C77}" type="slidenum">
              <a:rPr lang="en-US" smtClean="0"/>
              <a:t>‹#›</a:t>
            </a:fld>
            <a:endParaRPr lang="en-US"/>
          </a:p>
        </p:txBody>
      </p:sp>
    </p:spTree>
    <p:extLst>
      <p:ext uri="{BB962C8B-B14F-4D97-AF65-F5344CB8AC3E}">
        <p14:creationId xmlns:p14="http://schemas.microsoft.com/office/powerpoint/2010/main" val="2059294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8" indent="0">
              <a:buNone/>
              <a:defRPr sz="1600" b="1"/>
            </a:lvl5pPr>
            <a:lvl6pPr marL="2285772" indent="0">
              <a:buNone/>
              <a:defRPr sz="1600" b="1"/>
            </a:lvl6pPr>
            <a:lvl7pPr marL="2742927" indent="0">
              <a:buNone/>
              <a:defRPr sz="1600" b="1"/>
            </a:lvl7pPr>
            <a:lvl8pPr marL="3200082" indent="0">
              <a:buNone/>
              <a:defRPr sz="1600" b="1"/>
            </a:lvl8pPr>
            <a:lvl9pPr marL="3657236"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8" indent="0">
              <a:buNone/>
              <a:defRPr sz="1600" b="1"/>
            </a:lvl5pPr>
            <a:lvl6pPr marL="2285772" indent="0">
              <a:buNone/>
              <a:defRPr sz="1600" b="1"/>
            </a:lvl6pPr>
            <a:lvl7pPr marL="2742927" indent="0">
              <a:buNone/>
              <a:defRPr sz="1600" b="1"/>
            </a:lvl7pPr>
            <a:lvl8pPr marL="3200082" indent="0">
              <a:buNone/>
              <a:defRPr sz="1600" b="1"/>
            </a:lvl8pPr>
            <a:lvl9pPr marL="36572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C32548-13AA-4E52-82EB-A265FD34A3AD}" type="datetimeFigureOut">
              <a:rPr lang="en-US" smtClean="0"/>
              <a:t>6/6/2025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F32310-62FD-40F2-B040-CC1D8E0C3C77}" type="slidenum">
              <a:rPr lang="en-US" smtClean="0"/>
              <a:t>‹#›</a:t>
            </a:fld>
            <a:endParaRPr lang="en-US"/>
          </a:p>
        </p:txBody>
      </p:sp>
    </p:spTree>
    <p:extLst>
      <p:ext uri="{BB962C8B-B14F-4D97-AF65-F5344CB8AC3E}">
        <p14:creationId xmlns:p14="http://schemas.microsoft.com/office/powerpoint/2010/main" val="3382656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C32548-13AA-4E52-82EB-A265FD34A3AD}" type="datetimeFigureOut">
              <a:rPr lang="en-US" smtClean="0"/>
              <a:t>6/6/2025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32310-62FD-40F2-B040-CC1D8E0C3C77}" type="slidenum">
              <a:rPr lang="en-US" smtClean="0"/>
              <a:t>‹#›</a:t>
            </a:fld>
            <a:endParaRPr lang="en-US"/>
          </a:p>
        </p:txBody>
      </p:sp>
    </p:spTree>
    <p:extLst>
      <p:ext uri="{BB962C8B-B14F-4D97-AF65-F5344CB8AC3E}">
        <p14:creationId xmlns:p14="http://schemas.microsoft.com/office/powerpoint/2010/main" val="3414488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32548-13AA-4E52-82EB-A265FD34A3AD}" type="datetimeFigureOut">
              <a:rPr lang="en-US" smtClean="0"/>
              <a:t>6/6/2025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F32310-62FD-40F2-B040-CC1D8E0C3C77}" type="slidenum">
              <a:rPr lang="en-US" smtClean="0"/>
              <a:t>‹#›</a:t>
            </a:fld>
            <a:endParaRPr lang="en-US"/>
          </a:p>
        </p:txBody>
      </p:sp>
    </p:spTree>
    <p:extLst>
      <p:ext uri="{BB962C8B-B14F-4D97-AF65-F5344CB8AC3E}">
        <p14:creationId xmlns:p14="http://schemas.microsoft.com/office/powerpoint/2010/main" val="3479387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8" indent="0">
              <a:buNone/>
              <a:defRPr sz="1000"/>
            </a:lvl5pPr>
            <a:lvl6pPr marL="2285772" indent="0">
              <a:buNone/>
              <a:defRPr sz="1000"/>
            </a:lvl6pPr>
            <a:lvl7pPr marL="2742927" indent="0">
              <a:buNone/>
              <a:defRPr sz="1000"/>
            </a:lvl7pPr>
            <a:lvl8pPr marL="3200082" indent="0">
              <a:buNone/>
              <a:defRPr sz="1000"/>
            </a:lvl8pPr>
            <a:lvl9pPr marL="365723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C32548-13AA-4E52-82EB-A265FD34A3AD}"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32310-62FD-40F2-B040-CC1D8E0C3C77}" type="slidenum">
              <a:rPr lang="en-US" smtClean="0"/>
              <a:t>‹#›</a:t>
            </a:fld>
            <a:endParaRPr lang="en-US"/>
          </a:p>
        </p:txBody>
      </p:sp>
    </p:spTree>
    <p:extLst>
      <p:ext uri="{BB962C8B-B14F-4D97-AF65-F5344CB8AC3E}">
        <p14:creationId xmlns:p14="http://schemas.microsoft.com/office/powerpoint/2010/main" val="186961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8" indent="0">
              <a:buNone/>
              <a:defRPr sz="2000"/>
            </a:lvl5pPr>
            <a:lvl6pPr marL="2285772" indent="0">
              <a:buNone/>
              <a:defRPr sz="2000"/>
            </a:lvl6pPr>
            <a:lvl7pPr marL="2742927" indent="0">
              <a:buNone/>
              <a:defRPr sz="2000"/>
            </a:lvl7pPr>
            <a:lvl8pPr marL="3200082" indent="0">
              <a:buNone/>
              <a:defRPr sz="2000"/>
            </a:lvl8pPr>
            <a:lvl9pPr marL="3657236"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8" indent="0">
              <a:buNone/>
              <a:defRPr sz="1000"/>
            </a:lvl5pPr>
            <a:lvl6pPr marL="2285772" indent="0">
              <a:buNone/>
              <a:defRPr sz="1000"/>
            </a:lvl6pPr>
            <a:lvl7pPr marL="2742927" indent="0">
              <a:buNone/>
              <a:defRPr sz="1000"/>
            </a:lvl7pPr>
            <a:lvl8pPr marL="3200082" indent="0">
              <a:buNone/>
              <a:defRPr sz="1000"/>
            </a:lvl8pPr>
            <a:lvl9pPr marL="365723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C32548-13AA-4E52-82EB-A265FD34A3AD}"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32310-62FD-40F2-B040-CC1D8E0C3C77}" type="slidenum">
              <a:rPr lang="en-US" smtClean="0"/>
              <a:t>‹#›</a:t>
            </a:fld>
            <a:endParaRPr lang="en-US"/>
          </a:p>
        </p:txBody>
      </p:sp>
    </p:spTree>
    <p:extLst>
      <p:ext uri="{BB962C8B-B14F-4D97-AF65-F5344CB8AC3E}">
        <p14:creationId xmlns:p14="http://schemas.microsoft.com/office/powerpoint/2010/main" val="3277841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32548-13AA-4E52-82EB-A265FD34A3AD}"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32310-62FD-40F2-B040-CC1D8E0C3C77}" type="slidenum">
              <a:rPr lang="en-US" smtClean="0"/>
              <a:t>‹#›</a:t>
            </a:fld>
            <a:endParaRPr lang="en-US"/>
          </a:p>
        </p:txBody>
      </p:sp>
    </p:spTree>
    <p:extLst>
      <p:ext uri="{BB962C8B-B14F-4D97-AF65-F5344CB8AC3E}">
        <p14:creationId xmlns:p14="http://schemas.microsoft.com/office/powerpoint/2010/main" val="2079566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32548-13AA-4E52-82EB-A265FD34A3AD}"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32310-62FD-40F2-B040-CC1D8E0C3C77}" type="slidenum">
              <a:rPr lang="en-US" smtClean="0"/>
              <a:t>‹#›</a:t>
            </a:fld>
            <a:endParaRPr lang="en-US"/>
          </a:p>
        </p:txBody>
      </p:sp>
    </p:spTree>
    <p:extLst>
      <p:ext uri="{BB962C8B-B14F-4D97-AF65-F5344CB8AC3E}">
        <p14:creationId xmlns:p14="http://schemas.microsoft.com/office/powerpoint/2010/main" val="70727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17" indent="0" algn="ctr">
              <a:buNone/>
              <a:defRPr>
                <a:solidFill>
                  <a:schemeClr val="tx1">
                    <a:tint val="75000"/>
                  </a:schemeClr>
                </a:solidFill>
              </a:defRPr>
            </a:lvl2pPr>
            <a:lvl3pPr marL="913836" indent="0" algn="ctr">
              <a:buNone/>
              <a:defRPr>
                <a:solidFill>
                  <a:schemeClr val="tx1">
                    <a:tint val="75000"/>
                  </a:schemeClr>
                </a:solidFill>
              </a:defRPr>
            </a:lvl3pPr>
            <a:lvl4pPr marL="1370760" indent="0" algn="ctr">
              <a:buNone/>
              <a:defRPr>
                <a:solidFill>
                  <a:schemeClr val="tx1">
                    <a:tint val="75000"/>
                  </a:schemeClr>
                </a:solidFill>
              </a:defRPr>
            </a:lvl4pPr>
            <a:lvl5pPr marL="1827678" indent="0" algn="ctr">
              <a:buNone/>
              <a:defRPr>
                <a:solidFill>
                  <a:schemeClr val="tx1">
                    <a:tint val="75000"/>
                  </a:schemeClr>
                </a:solidFill>
              </a:defRPr>
            </a:lvl5pPr>
            <a:lvl6pPr marL="2284596" indent="0" algn="ctr">
              <a:buNone/>
              <a:defRPr>
                <a:solidFill>
                  <a:schemeClr val="tx1">
                    <a:tint val="75000"/>
                  </a:schemeClr>
                </a:solidFill>
              </a:defRPr>
            </a:lvl6pPr>
            <a:lvl7pPr marL="2741518" indent="0" algn="ctr">
              <a:buNone/>
              <a:defRPr>
                <a:solidFill>
                  <a:schemeClr val="tx1">
                    <a:tint val="75000"/>
                  </a:schemeClr>
                </a:solidFill>
              </a:defRPr>
            </a:lvl7pPr>
            <a:lvl8pPr marL="3198432" indent="0" algn="ctr">
              <a:buNone/>
              <a:defRPr>
                <a:solidFill>
                  <a:schemeClr val="tx1">
                    <a:tint val="75000"/>
                  </a:schemeClr>
                </a:solidFill>
              </a:defRPr>
            </a:lvl8pPr>
            <a:lvl9pPr marL="36553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488FC17-AEC1-4F34-A67D-0C50A7D18D67}" type="datetimeFigureOut">
              <a:rPr lang="en-US"/>
              <a:pPr>
                <a:defRPr/>
              </a:pPr>
              <a:t>6/6/2025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B7BA89-4393-4A34-9493-05A161E227D1}" type="slidenum">
              <a:rPr lang="en-US"/>
              <a:pPr>
                <a:defRPr/>
              </a:pPr>
              <a:t>‹#›</a:t>
            </a:fld>
            <a:endParaRPr lang="en-US" dirty="0"/>
          </a:p>
        </p:txBody>
      </p:sp>
    </p:spTree>
    <p:extLst>
      <p:ext uri="{BB962C8B-B14F-4D97-AF65-F5344CB8AC3E}">
        <p14:creationId xmlns:p14="http://schemas.microsoft.com/office/powerpoint/2010/main" val="4180881758"/>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DAE218-9179-4389-B526-726D4B21A48E}" type="datetimeFigureOut">
              <a:rPr lang="en-US"/>
              <a:pPr>
                <a:defRPr/>
              </a:pPr>
              <a:t>6/6/2025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2C8EAE2-1FBD-4650-B370-089340FFD273}" type="slidenum">
              <a:rPr lang="en-US"/>
              <a:pPr>
                <a:defRPr/>
              </a:pPr>
              <a:t>‹#›</a:t>
            </a:fld>
            <a:endParaRPr lang="en-US" dirty="0"/>
          </a:p>
        </p:txBody>
      </p:sp>
    </p:spTree>
    <p:extLst>
      <p:ext uri="{BB962C8B-B14F-4D97-AF65-F5344CB8AC3E}">
        <p14:creationId xmlns:p14="http://schemas.microsoft.com/office/powerpoint/2010/main" val="1015302203"/>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404" y="1577341"/>
            <a:ext cx="3979418"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11264" y="1577341"/>
            <a:ext cx="3979418"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7" name="Holder 7"/>
          <p:cNvSpPr>
            <a:spLocks noGrp="1"/>
          </p:cNvSpPr>
          <p:nvPr>
            <p:ph type="sldNum" sz="quarter" idx="7"/>
          </p:nvPr>
        </p:nvSpPr>
        <p:spPr/>
        <p:txBody>
          <a:bodyPr lIns="0" tIns="0" rIns="0" bIns="0"/>
          <a:lstStyle>
            <a:lvl1pPr>
              <a:defRPr sz="478" b="0" i="0">
                <a:solidFill>
                  <a:srgbClr val="3B3B3D"/>
                </a:solidFill>
                <a:latin typeface="Times New Roman"/>
                <a:cs typeface="Times New Roman"/>
              </a:defRPr>
            </a:lvl1pPr>
          </a:lstStyle>
          <a:p>
            <a:pPr marL="42887">
              <a:spcBef>
                <a:spcPts val="26"/>
              </a:spcBef>
            </a:pPr>
            <a:fld id="{81D60167-4931-47E6-BA6A-407CBD079E47}" type="slidenum">
              <a:rPr lang="en-US" spc="-17" smtClean="0">
                <a:solidFill>
                  <a:srgbClr val="28282A"/>
                </a:solidFill>
              </a:rPr>
              <a:pPr marL="42887">
                <a:spcBef>
                  <a:spcPts val="26"/>
                </a:spcBef>
              </a:pPr>
              <a:t>‹#›</a:t>
            </a:fld>
            <a:endParaRPr lang="en-US" spc="-17" dirty="0">
              <a:solidFill>
                <a:srgbClr val="28282A"/>
              </a:solidFill>
            </a:endParaRPr>
          </a:p>
        </p:txBody>
      </p:sp>
    </p:spTree>
    <p:extLst>
      <p:ext uri="{BB962C8B-B14F-4D97-AF65-F5344CB8AC3E}">
        <p14:creationId xmlns:p14="http://schemas.microsoft.com/office/powerpoint/2010/main" val="2789817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7"/>
            <a:ext cx="7772400" cy="1500187"/>
          </a:xfrm>
        </p:spPr>
        <p:txBody>
          <a:bodyPr anchor="b"/>
          <a:lstStyle>
            <a:lvl1pPr marL="0" indent="0">
              <a:buNone/>
              <a:defRPr sz="2000">
                <a:solidFill>
                  <a:schemeClr val="tx1">
                    <a:tint val="75000"/>
                  </a:schemeClr>
                </a:solidFill>
              </a:defRPr>
            </a:lvl1pPr>
            <a:lvl2pPr marL="456917" indent="0">
              <a:buNone/>
              <a:defRPr sz="1800">
                <a:solidFill>
                  <a:schemeClr val="tx1">
                    <a:tint val="75000"/>
                  </a:schemeClr>
                </a:solidFill>
              </a:defRPr>
            </a:lvl2pPr>
            <a:lvl3pPr marL="913836" indent="0">
              <a:buNone/>
              <a:defRPr sz="1600">
                <a:solidFill>
                  <a:schemeClr val="tx1">
                    <a:tint val="75000"/>
                  </a:schemeClr>
                </a:solidFill>
              </a:defRPr>
            </a:lvl3pPr>
            <a:lvl4pPr marL="1370760" indent="0">
              <a:buNone/>
              <a:defRPr sz="1400">
                <a:solidFill>
                  <a:schemeClr val="tx1">
                    <a:tint val="75000"/>
                  </a:schemeClr>
                </a:solidFill>
              </a:defRPr>
            </a:lvl4pPr>
            <a:lvl5pPr marL="1827678" indent="0">
              <a:buNone/>
              <a:defRPr sz="1400">
                <a:solidFill>
                  <a:schemeClr val="tx1">
                    <a:tint val="75000"/>
                  </a:schemeClr>
                </a:solidFill>
              </a:defRPr>
            </a:lvl5pPr>
            <a:lvl6pPr marL="2284596" indent="0">
              <a:buNone/>
              <a:defRPr sz="1400">
                <a:solidFill>
                  <a:schemeClr val="tx1">
                    <a:tint val="75000"/>
                  </a:schemeClr>
                </a:solidFill>
              </a:defRPr>
            </a:lvl6pPr>
            <a:lvl7pPr marL="2741518" indent="0">
              <a:buNone/>
              <a:defRPr sz="1400">
                <a:solidFill>
                  <a:schemeClr val="tx1">
                    <a:tint val="75000"/>
                  </a:schemeClr>
                </a:solidFill>
              </a:defRPr>
            </a:lvl7pPr>
            <a:lvl8pPr marL="3198432" indent="0">
              <a:buNone/>
              <a:defRPr sz="1400">
                <a:solidFill>
                  <a:schemeClr val="tx1">
                    <a:tint val="75000"/>
                  </a:schemeClr>
                </a:solidFill>
              </a:defRPr>
            </a:lvl8pPr>
            <a:lvl9pPr marL="365535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8F23111-D9B5-459D-9267-C98367DE93E6}" type="datetimeFigureOut">
              <a:rPr lang="en-US"/>
              <a:pPr>
                <a:defRPr/>
              </a:pPr>
              <a:t>6/6/2025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58FF661-E0BB-4C07-A0FF-431E1255C2AD}" type="slidenum">
              <a:rPr lang="en-US"/>
              <a:pPr>
                <a:defRPr/>
              </a:pPr>
              <a:t>‹#›</a:t>
            </a:fld>
            <a:endParaRPr lang="en-US" dirty="0"/>
          </a:p>
        </p:txBody>
      </p:sp>
    </p:spTree>
    <p:extLst>
      <p:ext uri="{BB962C8B-B14F-4D97-AF65-F5344CB8AC3E}">
        <p14:creationId xmlns:p14="http://schemas.microsoft.com/office/powerpoint/2010/main" val="2819585902"/>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8076358-089E-4882-BDE4-7CD0737AC032}" type="datetimeFigureOut">
              <a:rPr lang="en-US"/>
              <a:pPr>
                <a:defRPr/>
              </a:pPr>
              <a:t>6/6/2025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189D9F0-4402-4EDB-8671-2033F46852E0}" type="slidenum">
              <a:rPr lang="en-US"/>
              <a:pPr>
                <a:defRPr/>
              </a:pPr>
              <a:t>‹#›</a:t>
            </a:fld>
            <a:endParaRPr lang="en-US" dirty="0"/>
          </a:p>
        </p:txBody>
      </p:sp>
    </p:spTree>
    <p:extLst>
      <p:ext uri="{BB962C8B-B14F-4D97-AF65-F5344CB8AC3E}">
        <p14:creationId xmlns:p14="http://schemas.microsoft.com/office/powerpoint/2010/main" val="642071303"/>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6917" indent="0">
              <a:buNone/>
              <a:defRPr sz="2000" b="1"/>
            </a:lvl2pPr>
            <a:lvl3pPr marL="913836" indent="0">
              <a:buNone/>
              <a:defRPr sz="1800" b="1"/>
            </a:lvl3pPr>
            <a:lvl4pPr marL="1370760" indent="0">
              <a:buNone/>
              <a:defRPr sz="1600" b="1"/>
            </a:lvl4pPr>
            <a:lvl5pPr marL="1827678" indent="0">
              <a:buNone/>
              <a:defRPr sz="1600" b="1"/>
            </a:lvl5pPr>
            <a:lvl6pPr marL="2284596" indent="0">
              <a:buNone/>
              <a:defRPr sz="1600" b="1"/>
            </a:lvl6pPr>
            <a:lvl7pPr marL="2741518" indent="0">
              <a:buNone/>
              <a:defRPr sz="1600" b="1"/>
            </a:lvl7pPr>
            <a:lvl8pPr marL="3198432" indent="0">
              <a:buNone/>
              <a:defRPr sz="1600" b="1"/>
            </a:lvl8pPr>
            <a:lvl9pPr marL="365535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6917" indent="0">
              <a:buNone/>
              <a:defRPr sz="2000" b="1"/>
            </a:lvl2pPr>
            <a:lvl3pPr marL="913836" indent="0">
              <a:buNone/>
              <a:defRPr sz="1800" b="1"/>
            </a:lvl3pPr>
            <a:lvl4pPr marL="1370760" indent="0">
              <a:buNone/>
              <a:defRPr sz="1600" b="1"/>
            </a:lvl4pPr>
            <a:lvl5pPr marL="1827678" indent="0">
              <a:buNone/>
              <a:defRPr sz="1600" b="1"/>
            </a:lvl5pPr>
            <a:lvl6pPr marL="2284596" indent="0">
              <a:buNone/>
              <a:defRPr sz="1600" b="1"/>
            </a:lvl6pPr>
            <a:lvl7pPr marL="2741518" indent="0">
              <a:buNone/>
              <a:defRPr sz="1600" b="1"/>
            </a:lvl7pPr>
            <a:lvl8pPr marL="3198432" indent="0">
              <a:buNone/>
              <a:defRPr sz="1600" b="1"/>
            </a:lvl8pPr>
            <a:lvl9pPr marL="365535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EC4FB2B-EF1B-4FFF-B511-068B614A72E1}" type="datetimeFigureOut">
              <a:rPr lang="en-US"/>
              <a:pPr>
                <a:defRPr/>
              </a:pPr>
              <a:t>6/6/2025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2FEC2CB-D90F-47EA-9BAF-FC273A562778}" type="slidenum">
              <a:rPr lang="en-US"/>
              <a:pPr>
                <a:defRPr/>
              </a:pPr>
              <a:t>‹#›</a:t>
            </a:fld>
            <a:endParaRPr lang="en-US" dirty="0"/>
          </a:p>
        </p:txBody>
      </p:sp>
    </p:spTree>
    <p:extLst>
      <p:ext uri="{BB962C8B-B14F-4D97-AF65-F5344CB8AC3E}">
        <p14:creationId xmlns:p14="http://schemas.microsoft.com/office/powerpoint/2010/main" val="3045321333"/>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3AEA58A-A0EA-474A-B1A5-8673AB572CF8}" type="datetimeFigureOut">
              <a:rPr lang="en-US"/>
              <a:pPr>
                <a:defRPr/>
              </a:pPr>
              <a:t>6/6/2025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147B02D-7011-4460-80EE-46FE9A4168A6}" type="slidenum">
              <a:rPr lang="en-US"/>
              <a:pPr>
                <a:defRPr/>
              </a:pPr>
              <a:t>‹#›</a:t>
            </a:fld>
            <a:endParaRPr lang="en-US" dirty="0"/>
          </a:p>
        </p:txBody>
      </p:sp>
    </p:spTree>
    <p:extLst>
      <p:ext uri="{BB962C8B-B14F-4D97-AF65-F5344CB8AC3E}">
        <p14:creationId xmlns:p14="http://schemas.microsoft.com/office/powerpoint/2010/main" val="181528975"/>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E032E6-E392-4335-B6CC-98600A246F67}" type="datetimeFigureOut">
              <a:rPr lang="en-US"/>
              <a:pPr>
                <a:defRPr/>
              </a:pPr>
              <a:t>6/6/2025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141BB93-33DA-4BEE-8F24-8C7261BFE66C}" type="slidenum">
              <a:rPr lang="en-US"/>
              <a:pPr>
                <a:defRPr/>
              </a:pPr>
              <a:t>‹#›</a:t>
            </a:fld>
            <a:endParaRPr lang="en-US" dirty="0"/>
          </a:p>
        </p:txBody>
      </p:sp>
    </p:spTree>
    <p:extLst>
      <p:ext uri="{BB962C8B-B14F-4D97-AF65-F5344CB8AC3E}">
        <p14:creationId xmlns:p14="http://schemas.microsoft.com/office/powerpoint/2010/main" val="2824060551"/>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7306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6917" indent="0">
              <a:buNone/>
              <a:defRPr sz="1200"/>
            </a:lvl2pPr>
            <a:lvl3pPr marL="913836" indent="0">
              <a:buNone/>
              <a:defRPr sz="1000"/>
            </a:lvl3pPr>
            <a:lvl4pPr marL="1370760" indent="0">
              <a:buNone/>
              <a:defRPr sz="900"/>
            </a:lvl4pPr>
            <a:lvl5pPr marL="1827678" indent="0">
              <a:buNone/>
              <a:defRPr sz="900"/>
            </a:lvl5pPr>
            <a:lvl6pPr marL="2284596" indent="0">
              <a:buNone/>
              <a:defRPr sz="900"/>
            </a:lvl6pPr>
            <a:lvl7pPr marL="2741518" indent="0">
              <a:buNone/>
              <a:defRPr sz="900"/>
            </a:lvl7pPr>
            <a:lvl8pPr marL="3198432" indent="0">
              <a:buNone/>
              <a:defRPr sz="900"/>
            </a:lvl8pPr>
            <a:lvl9pPr marL="3655356"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A915224-B273-4212-88E5-3367488819C2}" type="datetimeFigureOut">
              <a:rPr lang="en-US"/>
              <a:pPr>
                <a:defRPr/>
              </a:pPr>
              <a:t>6/6/2025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C7718E5-08BF-4023-BDF6-1E82F8ED9E12}" type="slidenum">
              <a:rPr lang="en-US"/>
              <a:pPr>
                <a:defRPr/>
              </a:pPr>
              <a:t>‹#›</a:t>
            </a:fld>
            <a:endParaRPr lang="en-US" dirty="0"/>
          </a:p>
        </p:txBody>
      </p:sp>
    </p:spTree>
    <p:extLst>
      <p:ext uri="{BB962C8B-B14F-4D97-AF65-F5344CB8AC3E}">
        <p14:creationId xmlns:p14="http://schemas.microsoft.com/office/powerpoint/2010/main" val="2492140737"/>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917" indent="0">
              <a:buNone/>
              <a:defRPr sz="2800"/>
            </a:lvl2pPr>
            <a:lvl3pPr marL="913836" indent="0">
              <a:buNone/>
              <a:defRPr sz="2400"/>
            </a:lvl3pPr>
            <a:lvl4pPr marL="1370760" indent="0">
              <a:buNone/>
              <a:defRPr sz="2000"/>
            </a:lvl4pPr>
            <a:lvl5pPr marL="1827678" indent="0">
              <a:buNone/>
              <a:defRPr sz="2000"/>
            </a:lvl5pPr>
            <a:lvl6pPr marL="2284596" indent="0">
              <a:buNone/>
              <a:defRPr sz="2000"/>
            </a:lvl6pPr>
            <a:lvl7pPr marL="2741518" indent="0">
              <a:buNone/>
              <a:defRPr sz="2000"/>
            </a:lvl7pPr>
            <a:lvl8pPr marL="3198432" indent="0">
              <a:buNone/>
              <a:defRPr sz="2000"/>
            </a:lvl8pPr>
            <a:lvl9pPr marL="3655356" indent="0">
              <a:buNone/>
              <a:defRPr sz="2000"/>
            </a:lvl9pPr>
          </a:lstStyle>
          <a:p>
            <a:pPr lvl="0"/>
            <a:endParaRPr lang="en-US" noProof="0" dirty="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6917" indent="0">
              <a:buNone/>
              <a:defRPr sz="1200"/>
            </a:lvl2pPr>
            <a:lvl3pPr marL="913836" indent="0">
              <a:buNone/>
              <a:defRPr sz="1000"/>
            </a:lvl3pPr>
            <a:lvl4pPr marL="1370760" indent="0">
              <a:buNone/>
              <a:defRPr sz="900"/>
            </a:lvl4pPr>
            <a:lvl5pPr marL="1827678" indent="0">
              <a:buNone/>
              <a:defRPr sz="900"/>
            </a:lvl5pPr>
            <a:lvl6pPr marL="2284596" indent="0">
              <a:buNone/>
              <a:defRPr sz="900"/>
            </a:lvl6pPr>
            <a:lvl7pPr marL="2741518" indent="0">
              <a:buNone/>
              <a:defRPr sz="900"/>
            </a:lvl7pPr>
            <a:lvl8pPr marL="3198432" indent="0">
              <a:buNone/>
              <a:defRPr sz="900"/>
            </a:lvl8pPr>
            <a:lvl9pPr marL="3655356"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0254D0D-5451-4ABB-928F-E1442F8394C6}" type="datetimeFigureOut">
              <a:rPr lang="en-US"/>
              <a:pPr>
                <a:defRPr/>
              </a:pPr>
              <a:t>6/6/2025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6AD63B8-2713-4063-A6CA-E18498FBB381}" type="slidenum">
              <a:rPr lang="en-US"/>
              <a:pPr>
                <a:defRPr/>
              </a:pPr>
              <a:t>‹#›</a:t>
            </a:fld>
            <a:endParaRPr lang="en-US" dirty="0"/>
          </a:p>
        </p:txBody>
      </p:sp>
    </p:spTree>
    <p:extLst>
      <p:ext uri="{BB962C8B-B14F-4D97-AF65-F5344CB8AC3E}">
        <p14:creationId xmlns:p14="http://schemas.microsoft.com/office/powerpoint/2010/main" val="3485003677"/>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5D2E476-61CD-416B-BAB5-18AFAE025CCC}" type="datetimeFigureOut">
              <a:rPr lang="en-US"/>
              <a:pPr>
                <a:defRPr/>
              </a:pPr>
              <a:t>6/6/2025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B10B149-8123-47BD-8B26-77AB98A93247}" type="slidenum">
              <a:rPr lang="en-US"/>
              <a:pPr>
                <a:defRPr/>
              </a:pPr>
              <a:t>‹#›</a:t>
            </a:fld>
            <a:endParaRPr lang="en-US" dirty="0"/>
          </a:p>
        </p:txBody>
      </p:sp>
    </p:spTree>
    <p:extLst>
      <p:ext uri="{BB962C8B-B14F-4D97-AF65-F5344CB8AC3E}">
        <p14:creationId xmlns:p14="http://schemas.microsoft.com/office/powerpoint/2010/main" val="2810480394"/>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0B3750-5573-4466-AC2A-F7191667A8EE}" type="datetimeFigureOut">
              <a:rPr lang="en-US"/>
              <a:pPr>
                <a:defRPr/>
              </a:pPr>
              <a:t>6/6/2025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6B5E49-A7AB-4A8C-8C57-9C90AF3B0245}" type="slidenum">
              <a:rPr lang="en-US"/>
              <a:pPr>
                <a:defRPr/>
              </a:pPr>
              <a:t>‹#›</a:t>
            </a:fld>
            <a:endParaRPr lang="en-US" dirty="0"/>
          </a:p>
        </p:txBody>
      </p:sp>
    </p:spTree>
    <p:extLst>
      <p:ext uri="{BB962C8B-B14F-4D97-AF65-F5344CB8AC3E}">
        <p14:creationId xmlns:p14="http://schemas.microsoft.com/office/powerpoint/2010/main" val="2388492640"/>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DBDF73-E8F0-4E2B-939F-1D07101F5D3C}"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01689-6EA1-4796-BB93-3295D17B1271}" type="slidenum">
              <a:rPr lang="en-US" smtClean="0"/>
              <a:t>‹#›</a:t>
            </a:fld>
            <a:endParaRPr lang="en-US"/>
          </a:p>
        </p:txBody>
      </p:sp>
    </p:spTree>
    <p:extLst>
      <p:ext uri="{BB962C8B-B14F-4D97-AF65-F5344CB8AC3E}">
        <p14:creationId xmlns:p14="http://schemas.microsoft.com/office/powerpoint/2010/main" val="245698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5" name="Holder 5"/>
          <p:cNvSpPr>
            <a:spLocks noGrp="1"/>
          </p:cNvSpPr>
          <p:nvPr>
            <p:ph type="sldNum" sz="quarter" idx="7"/>
          </p:nvPr>
        </p:nvSpPr>
        <p:spPr/>
        <p:txBody>
          <a:bodyPr lIns="0" tIns="0" rIns="0" bIns="0"/>
          <a:lstStyle>
            <a:lvl1pPr>
              <a:defRPr sz="478" b="0" i="0">
                <a:solidFill>
                  <a:srgbClr val="3B3B3D"/>
                </a:solidFill>
                <a:latin typeface="Times New Roman"/>
                <a:cs typeface="Times New Roman"/>
              </a:defRPr>
            </a:lvl1pPr>
          </a:lstStyle>
          <a:p>
            <a:pPr marL="42887">
              <a:spcBef>
                <a:spcPts val="26"/>
              </a:spcBef>
            </a:pPr>
            <a:fld id="{81D60167-4931-47E6-BA6A-407CBD079E47}" type="slidenum">
              <a:rPr lang="en-US" spc="-17" smtClean="0">
                <a:solidFill>
                  <a:srgbClr val="28282A"/>
                </a:solidFill>
              </a:rPr>
              <a:pPr marL="42887">
                <a:spcBef>
                  <a:spcPts val="26"/>
                </a:spcBef>
              </a:pPr>
              <a:t>‹#›</a:t>
            </a:fld>
            <a:endParaRPr lang="en-US" spc="-17" dirty="0">
              <a:solidFill>
                <a:srgbClr val="28282A"/>
              </a:solidFill>
            </a:endParaRPr>
          </a:p>
        </p:txBody>
      </p:sp>
    </p:spTree>
    <p:extLst>
      <p:ext uri="{BB962C8B-B14F-4D97-AF65-F5344CB8AC3E}">
        <p14:creationId xmlns:p14="http://schemas.microsoft.com/office/powerpoint/2010/main" val="23331952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DBDF73-E8F0-4E2B-939F-1D07101F5D3C}"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01689-6EA1-4796-BB93-3295D17B1271}" type="slidenum">
              <a:rPr lang="en-US" smtClean="0"/>
              <a:t>‹#›</a:t>
            </a:fld>
            <a:endParaRPr lang="en-US"/>
          </a:p>
        </p:txBody>
      </p:sp>
    </p:spTree>
    <p:extLst>
      <p:ext uri="{BB962C8B-B14F-4D97-AF65-F5344CB8AC3E}">
        <p14:creationId xmlns:p14="http://schemas.microsoft.com/office/powerpoint/2010/main" val="2291314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DBDF73-E8F0-4E2B-939F-1D07101F5D3C}"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01689-6EA1-4796-BB93-3295D17B1271}" type="slidenum">
              <a:rPr lang="en-US" smtClean="0"/>
              <a:t>‹#›</a:t>
            </a:fld>
            <a:endParaRPr lang="en-US"/>
          </a:p>
        </p:txBody>
      </p:sp>
    </p:spTree>
    <p:extLst>
      <p:ext uri="{BB962C8B-B14F-4D97-AF65-F5344CB8AC3E}">
        <p14:creationId xmlns:p14="http://schemas.microsoft.com/office/powerpoint/2010/main" val="26019884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DBDF73-E8F0-4E2B-939F-1D07101F5D3C}"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01689-6EA1-4796-BB93-3295D17B1271}" type="slidenum">
              <a:rPr lang="en-US" smtClean="0"/>
              <a:t>‹#›</a:t>
            </a:fld>
            <a:endParaRPr lang="en-US"/>
          </a:p>
        </p:txBody>
      </p:sp>
    </p:spTree>
    <p:extLst>
      <p:ext uri="{BB962C8B-B14F-4D97-AF65-F5344CB8AC3E}">
        <p14:creationId xmlns:p14="http://schemas.microsoft.com/office/powerpoint/2010/main" val="30136636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DBDF73-E8F0-4E2B-939F-1D07101F5D3C}" type="datetimeFigureOut">
              <a:rPr lang="en-US" smtClean="0"/>
              <a:t>6/6/2025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B01689-6EA1-4796-BB93-3295D17B1271}" type="slidenum">
              <a:rPr lang="en-US" smtClean="0"/>
              <a:t>‹#›</a:t>
            </a:fld>
            <a:endParaRPr lang="en-US"/>
          </a:p>
        </p:txBody>
      </p:sp>
    </p:spTree>
    <p:extLst>
      <p:ext uri="{BB962C8B-B14F-4D97-AF65-F5344CB8AC3E}">
        <p14:creationId xmlns:p14="http://schemas.microsoft.com/office/powerpoint/2010/main" val="18404321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DBDF73-E8F0-4E2B-939F-1D07101F5D3C}" type="datetimeFigureOut">
              <a:rPr lang="en-US" smtClean="0"/>
              <a:t>6/6/2025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B01689-6EA1-4796-BB93-3295D17B1271}" type="slidenum">
              <a:rPr lang="en-US" smtClean="0"/>
              <a:t>‹#›</a:t>
            </a:fld>
            <a:endParaRPr lang="en-US"/>
          </a:p>
        </p:txBody>
      </p:sp>
    </p:spTree>
    <p:extLst>
      <p:ext uri="{BB962C8B-B14F-4D97-AF65-F5344CB8AC3E}">
        <p14:creationId xmlns:p14="http://schemas.microsoft.com/office/powerpoint/2010/main" val="8494909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BDF73-E8F0-4E2B-939F-1D07101F5D3C}" type="datetimeFigureOut">
              <a:rPr lang="en-US" smtClean="0"/>
              <a:t>6/6/2025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B01689-6EA1-4796-BB93-3295D17B1271}" type="slidenum">
              <a:rPr lang="en-US" smtClean="0"/>
              <a:t>‹#›</a:t>
            </a:fld>
            <a:endParaRPr lang="en-US"/>
          </a:p>
        </p:txBody>
      </p:sp>
    </p:spTree>
    <p:extLst>
      <p:ext uri="{BB962C8B-B14F-4D97-AF65-F5344CB8AC3E}">
        <p14:creationId xmlns:p14="http://schemas.microsoft.com/office/powerpoint/2010/main" val="1679939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DBDF73-E8F0-4E2B-939F-1D07101F5D3C}"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01689-6EA1-4796-BB93-3295D17B1271}" type="slidenum">
              <a:rPr lang="en-US" smtClean="0"/>
              <a:t>‹#›</a:t>
            </a:fld>
            <a:endParaRPr lang="en-US"/>
          </a:p>
        </p:txBody>
      </p:sp>
    </p:spTree>
    <p:extLst>
      <p:ext uri="{BB962C8B-B14F-4D97-AF65-F5344CB8AC3E}">
        <p14:creationId xmlns:p14="http://schemas.microsoft.com/office/powerpoint/2010/main" val="3434192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DBDF73-E8F0-4E2B-939F-1D07101F5D3C}"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01689-6EA1-4796-BB93-3295D17B1271}" type="slidenum">
              <a:rPr lang="en-US" smtClean="0"/>
              <a:t>‹#›</a:t>
            </a:fld>
            <a:endParaRPr lang="en-US"/>
          </a:p>
        </p:txBody>
      </p:sp>
    </p:spTree>
    <p:extLst>
      <p:ext uri="{BB962C8B-B14F-4D97-AF65-F5344CB8AC3E}">
        <p14:creationId xmlns:p14="http://schemas.microsoft.com/office/powerpoint/2010/main" val="3367600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DBDF73-E8F0-4E2B-939F-1D07101F5D3C}"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01689-6EA1-4796-BB93-3295D17B1271}" type="slidenum">
              <a:rPr lang="en-US" smtClean="0"/>
              <a:t>‹#›</a:t>
            </a:fld>
            <a:endParaRPr lang="en-US"/>
          </a:p>
        </p:txBody>
      </p:sp>
    </p:spTree>
    <p:extLst>
      <p:ext uri="{BB962C8B-B14F-4D97-AF65-F5344CB8AC3E}">
        <p14:creationId xmlns:p14="http://schemas.microsoft.com/office/powerpoint/2010/main" val="31497590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DBDF73-E8F0-4E2B-939F-1D07101F5D3C}"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01689-6EA1-4796-BB93-3295D17B1271}" type="slidenum">
              <a:rPr lang="en-US" smtClean="0"/>
              <a:t>‹#›</a:t>
            </a:fld>
            <a:endParaRPr lang="en-US"/>
          </a:p>
        </p:txBody>
      </p:sp>
    </p:spTree>
    <p:extLst>
      <p:ext uri="{BB962C8B-B14F-4D97-AF65-F5344CB8AC3E}">
        <p14:creationId xmlns:p14="http://schemas.microsoft.com/office/powerpoint/2010/main" val="183708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4" name="Holder 4"/>
          <p:cNvSpPr>
            <a:spLocks noGrp="1"/>
          </p:cNvSpPr>
          <p:nvPr>
            <p:ph type="sldNum" sz="quarter" idx="7"/>
          </p:nvPr>
        </p:nvSpPr>
        <p:spPr/>
        <p:txBody>
          <a:bodyPr lIns="0" tIns="0" rIns="0" bIns="0"/>
          <a:lstStyle>
            <a:lvl1pPr>
              <a:defRPr sz="478" b="0" i="0">
                <a:solidFill>
                  <a:srgbClr val="3B3B3D"/>
                </a:solidFill>
                <a:latin typeface="Times New Roman"/>
                <a:cs typeface="Times New Roman"/>
              </a:defRPr>
            </a:lvl1pPr>
          </a:lstStyle>
          <a:p>
            <a:pPr marL="42887">
              <a:spcBef>
                <a:spcPts val="26"/>
              </a:spcBef>
            </a:pPr>
            <a:fld id="{81D60167-4931-47E6-BA6A-407CBD079E47}" type="slidenum">
              <a:rPr lang="en-US" spc="-17" smtClean="0">
                <a:solidFill>
                  <a:srgbClr val="28282A"/>
                </a:solidFill>
              </a:rPr>
              <a:pPr marL="42887">
                <a:spcBef>
                  <a:spcPts val="26"/>
                </a:spcBef>
              </a:pPr>
              <a:t>‹#›</a:t>
            </a:fld>
            <a:endParaRPr lang="en-US" spc="-17" dirty="0">
              <a:solidFill>
                <a:srgbClr val="28282A"/>
              </a:solidFill>
            </a:endParaRPr>
          </a:p>
        </p:txBody>
      </p:sp>
    </p:spTree>
    <p:extLst>
      <p:ext uri="{BB962C8B-B14F-4D97-AF65-F5344CB8AC3E}">
        <p14:creationId xmlns:p14="http://schemas.microsoft.com/office/powerpoint/2010/main" val="218211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8" indent="0" algn="ctr">
              <a:buNone/>
              <a:defRPr>
                <a:solidFill>
                  <a:schemeClr val="tx1">
                    <a:tint val="75000"/>
                  </a:schemeClr>
                </a:solidFill>
              </a:defRPr>
            </a:lvl5pPr>
            <a:lvl6pPr marL="2285772" indent="0" algn="ctr">
              <a:buNone/>
              <a:defRPr>
                <a:solidFill>
                  <a:schemeClr val="tx1">
                    <a:tint val="75000"/>
                  </a:schemeClr>
                </a:solidFill>
              </a:defRPr>
            </a:lvl6pPr>
            <a:lvl7pPr marL="2742927" indent="0" algn="ctr">
              <a:buNone/>
              <a:defRPr>
                <a:solidFill>
                  <a:schemeClr val="tx1">
                    <a:tint val="75000"/>
                  </a:schemeClr>
                </a:solidFill>
              </a:defRPr>
            </a:lvl7pPr>
            <a:lvl8pPr marL="3200082" indent="0" algn="ctr">
              <a:buNone/>
              <a:defRPr>
                <a:solidFill>
                  <a:schemeClr val="tx1">
                    <a:tint val="75000"/>
                  </a:schemeClr>
                </a:solidFill>
              </a:defRPr>
            </a:lvl8pPr>
            <a:lvl9pPr marL="3657236"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4A53189-09F0-45C9-BEA1-170F8FFD686C}"/>
              </a:ext>
            </a:extLst>
          </p:cNvPr>
          <p:cNvSpPr>
            <a:spLocks noGrp="1"/>
          </p:cNvSpPr>
          <p:nvPr>
            <p:ph type="dt" sz="half" idx="10"/>
          </p:nvPr>
        </p:nvSpPr>
        <p:spPr/>
        <p:txBody>
          <a:bodyPr/>
          <a:lstStyle>
            <a:lvl1pPr>
              <a:defRPr/>
            </a:lvl1pPr>
          </a:lstStyle>
          <a:p>
            <a:fld id="{176762E4-8FCC-411E-9BEF-E3E19289DE15}" type="datetimeFigureOut">
              <a:rPr lang="en-US" altLang="en-US"/>
              <a:pPr/>
              <a:t>6/6/2025</a:t>
            </a:fld>
            <a:endParaRPr lang="en-US" altLang="en-US"/>
          </a:p>
        </p:txBody>
      </p:sp>
      <p:sp>
        <p:nvSpPr>
          <p:cNvPr id="5" name="Footer Placeholder 4">
            <a:extLst>
              <a:ext uri="{FF2B5EF4-FFF2-40B4-BE49-F238E27FC236}">
                <a16:creationId xmlns:a16="http://schemas.microsoft.com/office/drawing/2014/main" id="{889B829F-1DDA-4AD8-A909-B0B04D45AD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AC1F3A-0B39-46FE-BF06-2C97D51418BF}"/>
              </a:ext>
            </a:extLst>
          </p:cNvPr>
          <p:cNvSpPr>
            <a:spLocks noGrp="1"/>
          </p:cNvSpPr>
          <p:nvPr>
            <p:ph type="sldNum" sz="quarter" idx="12"/>
          </p:nvPr>
        </p:nvSpPr>
        <p:spPr/>
        <p:txBody>
          <a:bodyPr/>
          <a:lstStyle>
            <a:lvl1pPr>
              <a:defRPr/>
            </a:lvl1pPr>
          </a:lstStyle>
          <a:p>
            <a:fld id="{C5791B95-6A56-4BDB-857B-481BFE9909CB}" type="slidenum">
              <a:rPr lang="en-US" altLang="en-US"/>
              <a:pPr/>
              <a:t>‹#›</a:t>
            </a:fld>
            <a:endParaRPr lang="en-US" altLang="en-US"/>
          </a:p>
        </p:txBody>
      </p:sp>
    </p:spTree>
    <p:extLst>
      <p:ext uri="{BB962C8B-B14F-4D97-AF65-F5344CB8AC3E}">
        <p14:creationId xmlns:p14="http://schemas.microsoft.com/office/powerpoint/2010/main" val="1119632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A57E2-EBBC-47FA-8D61-6D85D6482CCD}"/>
              </a:ext>
            </a:extLst>
          </p:cNvPr>
          <p:cNvSpPr>
            <a:spLocks noGrp="1"/>
          </p:cNvSpPr>
          <p:nvPr>
            <p:ph type="dt" sz="half" idx="10"/>
          </p:nvPr>
        </p:nvSpPr>
        <p:spPr/>
        <p:txBody>
          <a:bodyPr/>
          <a:lstStyle>
            <a:lvl1pPr>
              <a:defRPr/>
            </a:lvl1pPr>
          </a:lstStyle>
          <a:p>
            <a:fld id="{EB769AD4-B799-4F34-82D4-40822CE3F0A8}" type="datetimeFigureOut">
              <a:rPr lang="en-US" altLang="en-US"/>
              <a:pPr/>
              <a:t>6/6/2025</a:t>
            </a:fld>
            <a:endParaRPr lang="en-US" altLang="en-US"/>
          </a:p>
        </p:txBody>
      </p:sp>
      <p:sp>
        <p:nvSpPr>
          <p:cNvPr id="5" name="Footer Placeholder 4">
            <a:extLst>
              <a:ext uri="{FF2B5EF4-FFF2-40B4-BE49-F238E27FC236}">
                <a16:creationId xmlns:a16="http://schemas.microsoft.com/office/drawing/2014/main" id="{8DEF9B85-F640-4D57-AE30-EA10613D79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822ECE5-C283-4160-956A-8AF239BBF8AF}"/>
              </a:ext>
            </a:extLst>
          </p:cNvPr>
          <p:cNvSpPr>
            <a:spLocks noGrp="1"/>
          </p:cNvSpPr>
          <p:nvPr>
            <p:ph type="sldNum" sz="quarter" idx="12"/>
          </p:nvPr>
        </p:nvSpPr>
        <p:spPr/>
        <p:txBody>
          <a:bodyPr/>
          <a:lstStyle>
            <a:lvl1pPr>
              <a:defRPr/>
            </a:lvl1pPr>
          </a:lstStyle>
          <a:p>
            <a:fld id="{68878311-8BA2-4914-A93B-9CFA5905C447}" type="slidenum">
              <a:rPr lang="en-US" altLang="en-US"/>
              <a:pPr/>
              <a:t>‹#›</a:t>
            </a:fld>
            <a:endParaRPr lang="en-US" altLang="en-US"/>
          </a:p>
        </p:txBody>
      </p:sp>
    </p:spTree>
    <p:extLst>
      <p:ext uri="{BB962C8B-B14F-4D97-AF65-F5344CB8AC3E}">
        <p14:creationId xmlns:p14="http://schemas.microsoft.com/office/powerpoint/2010/main" val="3134105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8" indent="0">
              <a:buNone/>
              <a:defRPr sz="1400">
                <a:solidFill>
                  <a:schemeClr val="tx1">
                    <a:tint val="75000"/>
                  </a:schemeClr>
                </a:solidFill>
              </a:defRPr>
            </a:lvl5pPr>
            <a:lvl6pPr marL="2285772" indent="0">
              <a:buNone/>
              <a:defRPr sz="1400">
                <a:solidFill>
                  <a:schemeClr val="tx1">
                    <a:tint val="75000"/>
                  </a:schemeClr>
                </a:solidFill>
              </a:defRPr>
            </a:lvl6pPr>
            <a:lvl7pPr marL="2742927" indent="0">
              <a:buNone/>
              <a:defRPr sz="1400">
                <a:solidFill>
                  <a:schemeClr val="tx1">
                    <a:tint val="75000"/>
                  </a:schemeClr>
                </a:solidFill>
              </a:defRPr>
            </a:lvl7pPr>
            <a:lvl8pPr marL="3200082" indent="0">
              <a:buNone/>
              <a:defRPr sz="1400">
                <a:solidFill>
                  <a:schemeClr val="tx1">
                    <a:tint val="75000"/>
                  </a:schemeClr>
                </a:solidFill>
              </a:defRPr>
            </a:lvl8pPr>
            <a:lvl9pPr marL="3657236"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1DAFB-63D7-4A6C-AB16-2D17B402C252}"/>
              </a:ext>
            </a:extLst>
          </p:cNvPr>
          <p:cNvSpPr>
            <a:spLocks noGrp="1"/>
          </p:cNvSpPr>
          <p:nvPr>
            <p:ph type="dt" sz="half" idx="10"/>
          </p:nvPr>
        </p:nvSpPr>
        <p:spPr/>
        <p:txBody>
          <a:bodyPr/>
          <a:lstStyle>
            <a:lvl1pPr>
              <a:defRPr/>
            </a:lvl1pPr>
          </a:lstStyle>
          <a:p>
            <a:fld id="{01C49132-E428-4319-BDF1-F949D29D610A}" type="datetimeFigureOut">
              <a:rPr lang="en-US" altLang="en-US"/>
              <a:pPr/>
              <a:t>6/6/2025</a:t>
            </a:fld>
            <a:endParaRPr lang="en-US" altLang="en-US"/>
          </a:p>
        </p:txBody>
      </p:sp>
      <p:sp>
        <p:nvSpPr>
          <p:cNvPr id="5" name="Footer Placeholder 4">
            <a:extLst>
              <a:ext uri="{FF2B5EF4-FFF2-40B4-BE49-F238E27FC236}">
                <a16:creationId xmlns:a16="http://schemas.microsoft.com/office/drawing/2014/main" id="{2760ABA4-73DA-47AD-9ABF-CABFEC4D9F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616D2B-408D-4211-8174-593269172163}"/>
              </a:ext>
            </a:extLst>
          </p:cNvPr>
          <p:cNvSpPr>
            <a:spLocks noGrp="1"/>
          </p:cNvSpPr>
          <p:nvPr>
            <p:ph type="sldNum" sz="quarter" idx="12"/>
          </p:nvPr>
        </p:nvSpPr>
        <p:spPr/>
        <p:txBody>
          <a:bodyPr/>
          <a:lstStyle>
            <a:lvl1pPr>
              <a:defRPr/>
            </a:lvl1pPr>
          </a:lstStyle>
          <a:p>
            <a:fld id="{8D38F272-1807-4E5D-B104-4311D1F74561}" type="slidenum">
              <a:rPr lang="en-US" altLang="en-US"/>
              <a:pPr/>
              <a:t>‹#›</a:t>
            </a:fld>
            <a:endParaRPr lang="en-US" altLang="en-US"/>
          </a:p>
        </p:txBody>
      </p:sp>
    </p:spTree>
    <p:extLst>
      <p:ext uri="{BB962C8B-B14F-4D97-AF65-F5344CB8AC3E}">
        <p14:creationId xmlns:p14="http://schemas.microsoft.com/office/powerpoint/2010/main" val="112602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3E16941-349A-4164-89A2-8BECB327C5FE}"/>
              </a:ext>
            </a:extLst>
          </p:cNvPr>
          <p:cNvSpPr>
            <a:spLocks noGrp="1"/>
          </p:cNvSpPr>
          <p:nvPr>
            <p:ph type="dt" sz="half" idx="10"/>
          </p:nvPr>
        </p:nvSpPr>
        <p:spPr/>
        <p:txBody>
          <a:bodyPr/>
          <a:lstStyle>
            <a:lvl1pPr>
              <a:defRPr/>
            </a:lvl1pPr>
          </a:lstStyle>
          <a:p>
            <a:fld id="{D1DA2C2D-96C0-46F7-9F82-03C4E1849E00}" type="datetimeFigureOut">
              <a:rPr lang="en-US" altLang="en-US"/>
              <a:pPr/>
              <a:t>6/6/2025</a:t>
            </a:fld>
            <a:endParaRPr lang="en-US" altLang="en-US"/>
          </a:p>
        </p:txBody>
      </p:sp>
      <p:sp>
        <p:nvSpPr>
          <p:cNvPr id="6" name="Footer Placeholder 4">
            <a:extLst>
              <a:ext uri="{FF2B5EF4-FFF2-40B4-BE49-F238E27FC236}">
                <a16:creationId xmlns:a16="http://schemas.microsoft.com/office/drawing/2014/main" id="{3FBD6ABD-A5F3-4124-872E-457451E455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5930C3-A291-4CB4-972F-0D457810D72B}"/>
              </a:ext>
            </a:extLst>
          </p:cNvPr>
          <p:cNvSpPr>
            <a:spLocks noGrp="1"/>
          </p:cNvSpPr>
          <p:nvPr>
            <p:ph type="sldNum" sz="quarter" idx="12"/>
          </p:nvPr>
        </p:nvSpPr>
        <p:spPr/>
        <p:txBody>
          <a:bodyPr/>
          <a:lstStyle>
            <a:lvl1pPr>
              <a:defRPr/>
            </a:lvl1pPr>
          </a:lstStyle>
          <a:p>
            <a:fld id="{8A94D9FD-A3D8-4D8D-ADFF-135EC7AA0FDD}" type="slidenum">
              <a:rPr lang="en-US" altLang="en-US"/>
              <a:pPr/>
              <a:t>‹#›</a:t>
            </a:fld>
            <a:endParaRPr lang="en-US" altLang="en-US"/>
          </a:p>
        </p:txBody>
      </p:sp>
    </p:spTree>
    <p:extLst>
      <p:ext uri="{BB962C8B-B14F-4D97-AF65-F5344CB8AC3E}">
        <p14:creationId xmlns:p14="http://schemas.microsoft.com/office/powerpoint/2010/main" val="9599393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405" y="274320"/>
            <a:ext cx="8233277"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405" y="1577341"/>
            <a:ext cx="823327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10349" y="6377941"/>
            <a:ext cx="292738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404" y="6377941"/>
            <a:ext cx="21040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6/6/2025</a:t>
            </a:fld>
            <a:endParaRPr lang="en-US"/>
          </a:p>
        </p:txBody>
      </p:sp>
      <p:sp>
        <p:nvSpPr>
          <p:cNvPr id="6" name="Holder 6"/>
          <p:cNvSpPr>
            <a:spLocks noGrp="1"/>
          </p:cNvSpPr>
          <p:nvPr>
            <p:ph type="sldNum" sz="quarter" idx="7"/>
          </p:nvPr>
        </p:nvSpPr>
        <p:spPr>
          <a:xfrm>
            <a:off x="4454334" y="3664512"/>
            <a:ext cx="245321" cy="73546"/>
          </a:xfrm>
          <a:prstGeom prst="rect">
            <a:avLst/>
          </a:prstGeom>
        </p:spPr>
        <p:txBody>
          <a:bodyPr wrap="square" lIns="0" tIns="0" rIns="0" bIns="0">
            <a:spAutoFit/>
          </a:bodyPr>
          <a:lstStyle>
            <a:lvl1pPr>
              <a:defRPr sz="478" b="0" i="0">
                <a:solidFill>
                  <a:srgbClr val="3B3B3D"/>
                </a:solidFill>
                <a:latin typeface="Times New Roman"/>
                <a:cs typeface="Times New Roman"/>
              </a:defRPr>
            </a:lvl1pPr>
          </a:lstStyle>
          <a:p>
            <a:pPr marL="42887">
              <a:spcBef>
                <a:spcPts val="26"/>
              </a:spcBef>
            </a:pPr>
            <a:fld id="{81D60167-4931-47E6-BA6A-407CBD079E47}" type="slidenum">
              <a:rPr lang="en-US" spc="-17" smtClean="0">
                <a:solidFill>
                  <a:srgbClr val="28282A"/>
                </a:solidFill>
              </a:rPr>
              <a:pPr marL="42887">
                <a:spcBef>
                  <a:spcPts val="26"/>
                </a:spcBef>
              </a:pPr>
              <a:t>‹#›</a:t>
            </a:fld>
            <a:endParaRPr lang="en-US" spc="-17" dirty="0">
              <a:solidFill>
                <a:srgbClr val="28282A"/>
              </a:solidFill>
            </a:endParaRPr>
          </a:p>
        </p:txBody>
      </p:sp>
    </p:spTree>
    <p:extLst>
      <p:ext uri="{BB962C8B-B14F-4D97-AF65-F5344CB8AC3E}">
        <p14:creationId xmlns:p14="http://schemas.microsoft.com/office/powerpoint/2010/main" val="27820579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155951">
        <a:defRPr>
          <a:latin typeface="+mn-lt"/>
          <a:ea typeface="+mn-ea"/>
          <a:cs typeface="+mn-cs"/>
        </a:defRPr>
      </a:lvl2pPr>
      <a:lvl3pPr marL="311902">
        <a:defRPr>
          <a:latin typeface="+mn-lt"/>
          <a:ea typeface="+mn-ea"/>
          <a:cs typeface="+mn-cs"/>
        </a:defRPr>
      </a:lvl3pPr>
      <a:lvl4pPr marL="467853">
        <a:defRPr>
          <a:latin typeface="+mn-lt"/>
          <a:ea typeface="+mn-ea"/>
          <a:cs typeface="+mn-cs"/>
        </a:defRPr>
      </a:lvl4pPr>
      <a:lvl5pPr marL="623804">
        <a:defRPr>
          <a:latin typeface="+mn-lt"/>
          <a:ea typeface="+mn-ea"/>
          <a:cs typeface="+mn-cs"/>
        </a:defRPr>
      </a:lvl5pPr>
      <a:lvl6pPr marL="779755">
        <a:defRPr>
          <a:latin typeface="+mn-lt"/>
          <a:ea typeface="+mn-ea"/>
          <a:cs typeface="+mn-cs"/>
        </a:defRPr>
      </a:lvl6pPr>
      <a:lvl7pPr marL="935706">
        <a:defRPr>
          <a:latin typeface="+mn-lt"/>
          <a:ea typeface="+mn-ea"/>
          <a:cs typeface="+mn-cs"/>
        </a:defRPr>
      </a:lvl7pPr>
      <a:lvl8pPr marL="1091656">
        <a:defRPr>
          <a:latin typeface="+mn-lt"/>
          <a:ea typeface="+mn-ea"/>
          <a:cs typeface="+mn-cs"/>
        </a:defRPr>
      </a:lvl8pPr>
      <a:lvl9pPr marL="1247607">
        <a:defRPr>
          <a:latin typeface="+mn-lt"/>
          <a:ea typeface="+mn-ea"/>
          <a:cs typeface="+mn-cs"/>
        </a:defRPr>
      </a:lvl9pPr>
    </p:bodyStyle>
    <p:otherStyle>
      <a:lvl1pPr marL="0">
        <a:defRPr>
          <a:latin typeface="+mn-lt"/>
          <a:ea typeface="+mn-ea"/>
          <a:cs typeface="+mn-cs"/>
        </a:defRPr>
      </a:lvl1pPr>
      <a:lvl2pPr marL="155951">
        <a:defRPr>
          <a:latin typeface="+mn-lt"/>
          <a:ea typeface="+mn-ea"/>
          <a:cs typeface="+mn-cs"/>
        </a:defRPr>
      </a:lvl2pPr>
      <a:lvl3pPr marL="311902">
        <a:defRPr>
          <a:latin typeface="+mn-lt"/>
          <a:ea typeface="+mn-ea"/>
          <a:cs typeface="+mn-cs"/>
        </a:defRPr>
      </a:lvl3pPr>
      <a:lvl4pPr marL="467853">
        <a:defRPr>
          <a:latin typeface="+mn-lt"/>
          <a:ea typeface="+mn-ea"/>
          <a:cs typeface="+mn-cs"/>
        </a:defRPr>
      </a:lvl4pPr>
      <a:lvl5pPr marL="623804">
        <a:defRPr>
          <a:latin typeface="+mn-lt"/>
          <a:ea typeface="+mn-ea"/>
          <a:cs typeface="+mn-cs"/>
        </a:defRPr>
      </a:lvl5pPr>
      <a:lvl6pPr marL="779755">
        <a:defRPr>
          <a:latin typeface="+mn-lt"/>
          <a:ea typeface="+mn-ea"/>
          <a:cs typeface="+mn-cs"/>
        </a:defRPr>
      </a:lvl6pPr>
      <a:lvl7pPr marL="935706">
        <a:defRPr>
          <a:latin typeface="+mn-lt"/>
          <a:ea typeface="+mn-ea"/>
          <a:cs typeface="+mn-cs"/>
        </a:defRPr>
      </a:lvl7pPr>
      <a:lvl8pPr marL="1091656">
        <a:defRPr>
          <a:latin typeface="+mn-lt"/>
          <a:ea typeface="+mn-ea"/>
          <a:cs typeface="+mn-cs"/>
        </a:defRPr>
      </a:lvl8pPr>
      <a:lvl9pPr marL="1247607">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F3648C0-2082-43B9-90BD-983DC3B2D05F}"/>
              </a:ext>
            </a:extLst>
          </p:cNvPr>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AFE755B-CCC6-49F0-89DB-B172D7817C59}"/>
              </a:ext>
            </a:extLst>
          </p:cNvPr>
          <p:cNvSpPr>
            <a:spLocks noGrp="1"/>
          </p:cNvSpPr>
          <p:nvPr>
            <p:ph type="body" idx="1"/>
          </p:nvPr>
        </p:nvSpPr>
        <p:spPr bwMode="auto">
          <a:xfrm>
            <a:off x="457200" y="1600202"/>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F308F14-D53A-42FE-8C6C-457C3EFBFD27}"/>
              </a:ext>
            </a:extLst>
          </p:cNvPr>
          <p:cNvSpPr>
            <a:spLocks noGrp="1"/>
          </p:cNvSpPr>
          <p:nvPr>
            <p:ph type="dt" sz="half" idx="2"/>
          </p:nvPr>
        </p:nvSpPr>
        <p:spPr>
          <a:xfrm>
            <a:off x="457200" y="6356352"/>
            <a:ext cx="2133600" cy="36618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56D13C6-F023-4B04-8138-82AB9414374D}" type="datetimeFigureOut">
              <a:rPr lang="en-US" altLang="en-US"/>
              <a:pPr/>
              <a:t>6/6/2025</a:t>
            </a:fld>
            <a:endParaRPr lang="en-US" altLang="en-US"/>
          </a:p>
        </p:txBody>
      </p:sp>
      <p:sp>
        <p:nvSpPr>
          <p:cNvPr id="5" name="Footer Placeholder 4">
            <a:extLst>
              <a:ext uri="{FF2B5EF4-FFF2-40B4-BE49-F238E27FC236}">
                <a16:creationId xmlns:a16="http://schemas.microsoft.com/office/drawing/2014/main" id="{58707007-E582-466B-A1D5-2A9B270B81F3}"/>
              </a:ext>
            </a:extLst>
          </p:cNvPr>
          <p:cNvSpPr>
            <a:spLocks noGrp="1"/>
          </p:cNvSpPr>
          <p:nvPr>
            <p:ph type="ftr" sz="quarter" idx="3"/>
          </p:nvPr>
        </p:nvSpPr>
        <p:spPr>
          <a:xfrm>
            <a:off x="3124200" y="6356352"/>
            <a:ext cx="2895600" cy="36618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62E9299B-1123-4E77-B615-B6A407A6301D}"/>
              </a:ext>
            </a:extLst>
          </p:cNvPr>
          <p:cNvSpPr>
            <a:spLocks noGrp="1"/>
          </p:cNvSpPr>
          <p:nvPr>
            <p:ph type="sldNum" sz="quarter" idx="4"/>
          </p:nvPr>
        </p:nvSpPr>
        <p:spPr>
          <a:xfrm>
            <a:off x="6553200" y="6356352"/>
            <a:ext cx="21336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1DB6AE6-10DE-4C82-8BE7-3CED548B2C14}" type="slidenum">
              <a:rPr lang="en-US" altLang="en-US"/>
              <a:pPr/>
              <a:t>‹#›</a:t>
            </a:fld>
            <a:endParaRPr lang="en-US" altLang="en-US"/>
          </a:p>
        </p:txBody>
      </p:sp>
    </p:spTree>
    <p:extLst>
      <p:ext uri="{BB962C8B-B14F-4D97-AF65-F5344CB8AC3E}">
        <p14:creationId xmlns:p14="http://schemas.microsoft.com/office/powerpoint/2010/main" val="40084358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457154"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154"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154"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154"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154"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154" algn="ctr" defTabSz="457154"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309" algn="ctr" defTabSz="457154"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463" algn="ctr" defTabSz="457154"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618" algn="ctr" defTabSz="457154"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66" indent="-342866" algn="l" defTabSz="457154"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876" indent="-285722" algn="l" defTabSz="457154"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2886" indent="-228577" algn="l" defTabSz="457154"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041" indent="-228577" algn="l" defTabSz="457154"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195" indent="-228577" algn="l" defTabSz="457154"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350" indent="-228577"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505" indent="-228577"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9" indent="-228577"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14" indent="-228577"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8" algn="l" defTabSz="457154" rtl="0" eaLnBrk="1" latinLnBrk="0" hangingPunct="1">
        <a:defRPr sz="1800" kern="1200">
          <a:solidFill>
            <a:schemeClr val="tx1"/>
          </a:solidFill>
          <a:latin typeface="+mn-lt"/>
          <a:ea typeface="+mn-ea"/>
          <a:cs typeface="+mn-cs"/>
        </a:defRPr>
      </a:lvl5pPr>
      <a:lvl6pPr marL="2285772" algn="l" defTabSz="457154" rtl="0" eaLnBrk="1" latinLnBrk="0" hangingPunct="1">
        <a:defRPr sz="1800" kern="1200">
          <a:solidFill>
            <a:schemeClr val="tx1"/>
          </a:solidFill>
          <a:latin typeface="+mn-lt"/>
          <a:ea typeface="+mn-ea"/>
          <a:cs typeface="+mn-cs"/>
        </a:defRPr>
      </a:lvl6pPr>
      <a:lvl7pPr marL="2742927" algn="l" defTabSz="457154" rtl="0" eaLnBrk="1" latinLnBrk="0" hangingPunct="1">
        <a:defRPr sz="1800" kern="1200">
          <a:solidFill>
            <a:schemeClr val="tx1"/>
          </a:solidFill>
          <a:latin typeface="+mn-lt"/>
          <a:ea typeface="+mn-ea"/>
          <a:cs typeface="+mn-cs"/>
        </a:defRPr>
      </a:lvl7pPr>
      <a:lvl8pPr marL="3200082" algn="l" defTabSz="457154" rtl="0" eaLnBrk="1" latinLnBrk="0" hangingPunct="1">
        <a:defRPr sz="1800" kern="1200">
          <a:solidFill>
            <a:schemeClr val="tx1"/>
          </a:solidFill>
          <a:latin typeface="+mn-lt"/>
          <a:ea typeface="+mn-ea"/>
          <a:cs typeface="+mn-cs"/>
        </a:defRPr>
      </a:lvl8pPr>
      <a:lvl9pPr marL="3657236" algn="l" defTabSz="4571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32548-13AA-4E52-82EB-A265FD34A3AD}" type="datetimeFigureOut">
              <a:rPr lang="en-US" smtClean="0"/>
              <a:t>6/6/2025</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32310-62FD-40F2-B040-CC1D8E0C3C77}" type="slidenum">
              <a:rPr lang="en-US" smtClean="0"/>
              <a:t>‹#›</a:t>
            </a:fld>
            <a:endParaRPr lang="en-US"/>
          </a:p>
        </p:txBody>
      </p:sp>
    </p:spTree>
    <p:extLst>
      <p:ext uri="{BB962C8B-B14F-4D97-AF65-F5344CB8AC3E}">
        <p14:creationId xmlns:p14="http://schemas.microsoft.com/office/powerpoint/2010/main" val="17818906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2"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5"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5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5"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7" algn="l" defTabSz="914309" rtl="0" eaLnBrk="1" latinLnBrk="0" hangingPunct="1">
        <a:defRPr sz="1800" kern="1200">
          <a:solidFill>
            <a:schemeClr val="tx1"/>
          </a:solidFill>
          <a:latin typeface="+mn-lt"/>
          <a:ea typeface="+mn-ea"/>
          <a:cs typeface="+mn-cs"/>
        </a:defRPr>
      </a:lvl7pPr>
      <a:lvl8pPr marL="3200082" algn="l" defTabSz="914309" rtl="0" eaLnBrk="1" latinLnBrk="0" hangingPunct="1">
        <a:defRPr sz="1800" kern="1200">
          <a:solidFill>
            <a:schemeClr val="tx1"/>
          </a:solidFill>
          <a:latin typeface="+mn-lt"/>
          <a:ea typeface="+mn-ea"/>
          <a:cs typeface="+mn-cs"/>
        </a:defRPr>
      </a:lvl8pPr>
      <a:lvl9pPr marL="3657236" algn="l" defTabSz="91430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383" tIns="45692" rIns="91383" bIns="45692"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13"/>
            <a:ext cx="8229600" cy="4525963"/>
          </a:xfrm>
          <a:prstGeom prst="rect">
            <a:avLst/>
          </a:prstGeom>
          <a:noFill/>
          <a:ln w="9525">
            <a:noFill/>
            <a:miter lim="800000"/>
            <a:headEnd/>
            <a:tailEnd/>
          </a:ln>
        </p:spPr>
        <p:txBody>
          <a:bodyPr vert="horz" wrap="square" lIns="91383" tIns="45692" rIns="91383" bIns="4569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3"/>
            <a:ext cx="2133600" cy="365125"/>
          </a:xfrm>
          <a:prstGeom prst="rect">
            <a:avLst/>
          </a:prstGeom>
        </p:spPr>
        <p:txBody>
          <a:bodyPr vert="horz" lIns="91383" tIns="45692" rIns="91383" bIns="45692" rtlCol="0" anchor="ctr"/>
          <a:lstStyle>
            <a:lvl1pPr algn="l">
              <a:defRPr sz="1200">
                <a:solidFill>
                  <a:schemeClr val="tx1">
                    <a:tint val="75000"/>
                  </a:schemeClr>
                </a:solidFill>
              </a:defRPr>
            </a:lvl1pPr>
          </a:lstStyle>
          <a:p>
            <a:pPr>
              <a:defRPr/>
            </a:pPr>
            <a:fld id="{1E5BCBE2-6620-4F80-B0BD-06C2C30C6FA8}" type="datetimeFigureOut">
              <a:rPr lang="en-US"/>
              <a:pPr>
                <a:defRPr/>
              </a:pPr>
              <a:t>6/6/2025</a:t>
            </a:fld>
            <a:endParaRPr lang="en-US" dirty="0"/>
          </a:p>
        </p:txBody>
      </p:sp>
      <p:sp>
        <p:nvSpPr>
          <p:cNvPr id="5" name="Footer Placeholder 4"/>
          <p:cNvSpPr>
            <a:spLocks noGrp="1"/>
          </p:cNvSpPr>
          <p:nvPr>
            <p:ph type="ftr" sz="quarter" idx="3"/>
          </p:nvPr>
        </p:nvSpPr>
        <p:spPr>
          <a:xfrm>
            <a:off x="3124201" y="6356363"/>
            <a:ext cx="2895600" cy="365125"/>
          </a:xfrm>
          <a:prstGeom prst="rect">
            <a:avLst/>
          </a:prstGeom>
        </p:spPr>
        <p:txBody>
          <a:bodyPr vert="horz" lIns="91383" tIns="45692" rIns="91383" bIns="45692"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63"/>
            <a:ext cx="2133600" cy="365125"/>
          </a:xfrm>
          <a:prstGeom prst="rect">
            <a:avLst/>
          </a:prstGeom>
        </p:spPr>
        <p:txBody>
          <a:bodyPr vert="horz" lIns="91383" tIns="45692" rIns="91383" bIns="45692" rtlCol="0" anchor="ctr"/>
          <a:lstStyle>
            <a:lvl1pPr algn="r">
              <a:defRPr sz="1200">
                <a:solidFill>
                  <a:schemeClr val="tx1">
                    <a:tint val="75000"/>
                  </a:schemeClr>
                </a:solidFill>
              </a:defRPr>
            </a:lvl1pPr>
          </a:lstStyle>
          <a:p>
            <a:pPr>
              <a:defRPr/>
            </a:pPr>
            <a:fld id="{747A1720-B185-4B7F-A375-D7526F6F47D8}" type="slidenum">
              <a:rPr lang="en-US"/>
              <a:pPr>
                <a:defRPr/>
              </a:pPr>
              <a:t>‹#›</a:t>
            </a:fld>
            <a:endParaRPr lang="en-US" dirty="0"/>
          </a:p>
        </p:txBody>
      </p:sp>
    </p:spTree>
    <p:extLst>
      <p:ext uri="{BB962C8B-B14F-4D97-AF65-F5344CB8AC3E}">
        <p14:creationId xmlns:p14="http://schemas.microsoft.com/office/powerpoint/2010/main" val="9815989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917" algn="ctr" rtl="0" fontAlgn="base">
        <a:spcBef>
          <a:spcPct val="0"/>
        </a:spcBef>
        <a:spcAft>
          <a:spcPct val="0"/>
        </a:spcAft>
        <a:defRPr sz="4400">
          <a:solidFill>
            <a:schemeClr val="tx1"/>
          </a:solidFill>
          <a:latin typeface="Calibri" pitchFamily="34" charset="0"/>
        </a:defRPr>
      </a:lvl6pPr>
      <a:lvl7pPr marL="913836" algn="ctr" rtl="0" fontAlgn="base">
        <a:spcBef>
          <a:spcPct val="0"/>
        </a:spcBef>
        <a:spcAft>
          <a:spcPct val="0"/>
        </a:spcAft>
        <a:defRPr sz="4400">
          <a:solidFill>
            <a:schemeClr val="tx1"/>
          </a:solidFill>
          <a:latin typeface="Calibri" pitchFamily="34" charset="0"/>
        </a:defRPr>
      </a:lvl7pPr>
      <a:lvl8pPr marL="1370760" algn="ctr" rtl="0" fontAlgn="base">
        <a:spcBef>
          <a:spcPct val="0"/>
        </a:spcBef>
        <a:spcAft>
          <a:spcPct val="0"/>
        </a:spcAft>
        <a:defRPr sz="4400">
          <a:solidFill>
            <a:schemeClr val="tx1"/>
          </a:solidFill>
          <a:latin typeface="Calibri" pitchFamily="34" charset="0"/>
        </a:defRPr>
      </a:lvl8pPr>
      <a:lvl9pPr marL="1827678" algn="ctr" rtl="0" fontAlgn="base">
        <a:spcBef>
          <a:spcPct val="0"/>
        </a:spcBef>
        <a:spcAft>
          <a:spcPct val="0"/>
        </a:spcAft>
        <a:defRPr sz="4400">
          <a:solidFill>
            <a:schemeClr val="tx1"/>
          </a:solidFill>
          <a:latin typeface="Calibri" pitchFamily="34" charset="0"/>
        </a:defRPr>
      </a:lvl9pPr>
    </p:titleStyle>
    <p:bodyStyle>
      <a:lvl1pPr marL="342692" indent="-342692"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494" indent="-285575"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294" indent="-228458"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9216" indent="-228458"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6140" indent="-228458"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059" indent="-228458" algn="l" defTabSz="91383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976" indent="-228458" algn="l" defTabSz="91383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897" indent="-228458" algn="l" defTabSz="91383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813" indent="-228458" algn="l" defTabSz="91383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36" rtl="0" eaLnBrk="1" latinLnBrk="0" hangingPunct="1">
        <a:defRPr sz="1800" kern="1200">
          <a:solidFill>
            <a:schemeClr val="tx1"/>
          </a:solidFill>
          <a:latin typeface="+mn-lt"/>
          <a:ea typeface="+mn-ea"/>
          <a:cs typeface="+mn-cs"/>
        </a:defRPr>
      </a:lvl1pPr>
      <a:lvl2pPr marL="456917" algn="l" defTabSz="913836" rtl="0" eaLnBrk="1" latinLnBrk="0" hangingPunct="1">
        <a:defRPr sz="1800" kern="1200">
          <a:solidFill>
            <a:schemeClr val="tx1"/>
          </a:solidFill>
          <a:latin typeface="+mn-lt"/>
          <a:ea typeface="+mn-ea"/>
          <a:cs typeface="+mn-cs"/>
        </a:defRPr>
      </a:lvl2pPr>
      <a:lvl3pPr marL="913836" algn="l" defTabSz="913836" rtl="0" eaLnBrk="1" latinLnBrk="0" hangingPunct="1">
        <a:defRPr sz="1800" kern="1200">
          <a:solidFill>
            <a:schemeClr val="tx1"/>
          </a:solidFill>
          <a:latin typeface="+mn-lt"/>
          <a:ea typeface="+mn-ea"/>
          <a:cs typeface="+mn-cs"/>
        </a:defRPr>
      </a:lvl3pPr>
      <a:lvl4pPr marL="1370760" algn="l" defTabSz="913836" rtl="0" eaLnBrk="1" latinLnBrk="0" hangingPunct="1">
        <a:defRPr sz="1800" kern="1200">
          <a:solidFill>
            <a:schemeClr val="tx1"/>
          </a:solidFill>
          <a:latin typeface="+mn-lt"/>
          <a:ea typeface="+mn-ea"/>
          <a:cs typeface="+mn-cs"/>
        </a:defRPr>
      </a:lvl4pPr>
      <a:lvl5pPr marL="1827678" algn="l" defTabSz="913836" rtl="0" eaLnBrk="1" latinLnBrk="0" hangingPunct="1">
        <a:defRPr sz="1800" kern="1200">
          <a:solidFill>
            <a:schemeClr val="tx1"/>
          </a:solidFill>
          <a:latin typeface="+mn-lt"/>
          <a:ea typeface="+mn-ea"/>
          <a:cs typeface="+mn-cs"/>
        </a:defRPr>
      </a:lvl5pPr>
      <a:lvl6pPr marL="2284596" algn="l" defTabSz="913836" rtl="0" eaLnBrk="1" latinLnBrk="0" hangingPunct="1">
        <a:defRPr sz="1800" kern="1200">
          <a:solidFill>
            <a:schemeClr val="tx1"/>
          </a:solidFill>
          <a:latin typeface="+mn-lt"/>
          <a:ea typeface="+mn-ea"/>
          <a:cs typeface="+mn-cs"/>
        </a:defRPr>
      </a:lvl6pPr>
      <a:lvl7pPr marL="2741518" algn="l" defTabSz="913836" rtl="0" eaLnBrk="1" latinLnBrk="0" hangingPunct="1">
        <a:defRPr sz="1800" kern="1200">
          <a:solidFill>
            <a:schemeClr val="tx1"/>
          </a:solidFill>
          <a:latin typeface="+mn-lt"/>
          <a:ea typeface="+mn-ea"/>
          <a:cs typeface="+mn-cs"/>
        </a:defRPr>
      </a:lvl7pPr>
      <a:lvl8pPr marL="3198432" algn="l" defTabSz="913836" rtl="0" eaLnBrk="1" latinLnBrk="0" hangingPunct="1">
        <a:defRPr sz="1800" kern="1200">
          <a:solidFill>
            <a:schemeClr val="tx1"/>
          </a:solidFill>
          <a:latin typeface="+mn-lt"/>
          <a:ea typeface="+mn-ea"/>
          <a:cs typeface="+mn-cs"/>
        </a:defRPr>
      </a:lvl8pPr>
      <a:lvl9pPr marL="3655356" algn="l" defTabSz="91383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BDF73-E8F0-4E2B-939F-1D07101F5D3C}" type="datetimeFigureOut">
              <a:rPr lang="en-US" smtClean="0"/>
              <a:t>6/6/2025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01689-6EA1-4796-BB93-3295D17B1271}" type="slidenum">
              <a:rPr lang="en-US" smtClean="0"/>
              <a:t>‹#›</a:t>
            </a:fld>
            <a:endParaRPr lang="en-US"/>
          </a:p>
        </p:txBody>
      </p:sp>
    </p:spTree>
    <p:extLst>
      <p:ext uri="{BB962C8B-B14F-4D97-AF65-F5344CB8AC3E}">
        <p14:creationId xmlns:p14="http://schemas.microsoft.com/office/powerpoint/2010/main" val="278014953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F32DBB-05D4-FF22-F98B-EA8AADF9D9CC}"/>
              </a:ext>
            </a:extLst>
          </p:cNvPr>
          <p:cNvPicPr>
            <a:picLocks noChangeAspect="1"/>
          </p:cNvPicPr>
          <p:nvPr/>
        </p:nvPicPr>
        <p:blipFill>
          <a:blip r:embed="rId2"/>
          <a:stretch>
            <a:fillRect/>
          </a:stretch>
        </p:blipFill>
        <p:spPr>
          <a:xfrm>
            <a:off x="466" y="1188"/>
            <a:ext cx="9143444" cy="68568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 y="2458"/>
            <a:ext cx="9141713"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5A71EA1-E0B2-7FDF-EB5F-3E78131E1539}"/>
              </a:ext>
            </a:extLst>
          </p:cNvPr>
          <p:cNvPicPr>
            <a:picLocks noChangeAspect="1"/>
          </p:cNvPicPr>
          <p:nvPr/>
        </p:nvPicPr>
        <p:blipFill>
          <a:blip r:embed="rId2">
            <a:alphaModFix amt="40000"/>
          </a:blip>
          <a:srcRect r="-1" b="15596"/>
          <a:stretch>
            <a:fillRect/>
          </a:stretch>
        </p:blipFill>
        <p:spPr>
          <a:xfrm>
            <a:off x="-127" y="10"/>
            <a:ext cx="6337737" cy="6857990"/>
          </a:xfrm>
          <a:prstGeom prst="rect">
            <a:avLst/>
          </a:prstGeom>
        </p:spPr>
      </p:pic>
      <p:sp>
        <p:nvSpPr>
          <p:cNvPr id="5" name="TextBox 4">
            <a:extLst>
              <a:ext uri="{FF2B5EF4-FFF2-40B4-BE49-F238E27FC236}">
                <a16:creationId xmlns:a16="http://schemas.microsoft.com/office/drawing/2014/main" id="{AC04140D-A2ED-06E6-0219-E9B2E0D447EC}"/>
              </a:ext>
            </a:extLst>
          </p:cNvPr>
          <p:cNvSpPr txBox="1"/>
          <p:nvPr/>
        </p:nvSpPr>
        <p:spPr>
          <a:xfrm>
            <a:off x="482601" y="643467"/>
            <a:ext cx="3465438" cy="4567137"/>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6000" kern="1200" dirty="0">
                <a:solidFill>
                  <a:srgbClr val="FFFFFF"/>
                </a:solidFill>
                <a:latin typeface="Algerian" panose="04020705040A02060702" pitchFamily="82" charset="0"/>
                <a:ea typeface="+mj-ea"/>
                <a:cs typeface="+mj-cs"/>
              </a:rPr>
              <a:t>Sacred Silence</a:t>
            </a:r>
          </a:p>
        </p:txBody>
      </p:sp>
      <p:pic>
        <p:nvPicPr>
          <p:cNvPr id="3" name="Picture 2" descr="4 Practical Tips for a More Fruitful Time In Adoration - St. Joseph's Shelf">
            <a:extLst>
              <a:ext uri="{FF2B5EF4-FFF2-40B4-BE49-F238E27FC236}">
                <a16:creationId xmlns:a16="http://schemas.microsoft.com/office/drawing/2014/main" id="{D7F05959-830C-45FE-8F77-50153066E5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22" r="29650" b="-2"/>
          <a:stretch>
            <a:fillRect/>
          </a:stretch>
        </p:blipFill>
        <p:spPr bwMode="auto">
          <a:xfrm>
            <a:off x="4669497" y="-2458"/>
            <a:ext cx="4472089"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773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402EA84B-F2EF-DADB-A74A-9E365EA62039}"/>
              </a:ext>
            </a:extLst>
          </p:cNvPr>
          <p:cNvSpPr txBox="1"/>
          <p:nvPr/>
        </p:nvSpPr>
        <p:spPr>
          <a:xfrm>
            <a:off x="-1" y="0"/>
            <a:ext cx="9065343" cy="7206973"/>
          </a:xfrm>
          <a:prstGeom prst="rect">
            <a:avLst/>
          </a:prstGeom>
        </p:spPr>
        <p:txBody>
          <a:bodyPr vert="horz" wrap="square" lIns="0" tIns="16510" rIns="0" bIns="0" rtlCol="0">
            <a:spAutoFit/>
          </a:bodyPr>
          <a:lstStyle/>
          <a:p>
            <a:pPr marL="326390" algn="ctr">
              <a:spcBef>
                <a:spcPts val="130"/>
              </a:spcBef>
            </a:pPr>
            <a:r>
              <a:rPr sz="2800" b="1" dirty="0">
                <a:solidFill>
                  <a:srgbClr val="3D486B"/>
                </a:solidFill>
                <a:latin typeface="Times New Roman"/>
                <a:cs typeface="Times New Roman"/>
              </a:rPr>
              <a:t>Liturgy</a:t>
            </a:r>
            <a:r>
              <a:rPr sz="2800" b="1" spc="5" dirty="0">
                <a:solidFill>
                  <a:srgbClr val="3D486B"/>
                </a:solidFill>
                <a:latin typeface="Times New Roman"/>
                <a:cs typeface="Times New Roman"/>
              </a:rPr>
              <a:t> </a:t>
            </a:r>
            <a:r>
              <a:rPr sz="2800" b="1" dirty="0">
                <a:solidFill>
                  <a:srgbClr val="3D486B"/>
                </a:solidFill>
                <a:latin typeface="Times New Roman"/>
                <a:cs typeface="Times New Roman"/>
              </a:rPr>
              <a:t>of</a:t>
            </a:r>
            <a:r>
              <a:rPr sz="2800" b="1" spc="250" dirty="0">
                <a:solidFill>
                  <a:srgbClr val="3D486B"/>
                </a:solidFill>
                <a:latin typeface="Times New Roman"/>
                <a:cs typeface="Times New Roman"/>
              </a:rPr>
              <a:t> </a:t>
            </a:r>
            <a:r>
              <a:rPr sz="2800" b="1" spc="125" dirty="0">
                <a:solidFill>
                  <a:srgbClr val="3D486B"/>
                </a:solidFill>
                <a:latin typeface="Times New Roman"/>
                <a:cs typeface="Times New Roman"/>
              </a:rPr>
              <a:t>the</a:t>
            </a:r>
            <a:r>
              <a:rPr sz="2800" b="1" spc="-120" dirty="0">
                <a:solidFill>
                  <a:srgbClr val="3D486B"/>
                </a:solidFill>
                <a:latin typeface="Times New Roman"/>
                <a:cs typeface="Times New Roman"/>
              </a:rPr>
              <a:t> </a:t>
            </a:r>
            <a:r>
              <a:rPr sz="2800" b="1" spc="90" dirty="0">
                <a:solidFill>
                  <a:srgbClr val="3D486B"/>
                </a:solidFill>
                <a:latin typeface="Times New Roman"/>
                <a:cs typeface="Times New Roman"/>
              </a:rPr>
              <a:t>Word</a:t>
            </a:r>
            <a:endParaRPr lang="en-US" sz="2800" dirty="0">
              <a:latin typeface="Times New Roman"/>
              <a:cs typeface="Times New Roman"/>
            </a:endParaRPr>
          </a:p>
          <a:p>
            <a:pPr marL="326390" algn="ctr">
              <a:spcBef>
                <a:spcPts val="130"/>
              </a:spcBef>
            </a:pPr>
            <a:r>
              <a:rPr sz="3200" b="1" spc="90" dirty="0">
                <a:solidFill>
                  <a:srgbClr val="2B2B2D"/>
                </a:solidFill>
                <a:latin typeface="Times New Roman"/>
                <a:cs typeface="Times New Roman"/>
              </a:rPr>
              <a:t>Opening</a:t>
            </a:r>
            <a:r>
              <a:rPr sz="3200" b="1" spc="-95" dirty="0">
                <a:solidFill>
                  <a:srgbClr val="2B2B2D"/>
                </a:solidFill>
                <a:latin typeface="Times New Roman"/>
                <a:cs typeface="Times New Roman"/>
              </a:rPr>
              <a:t> </a:t>
            </a:r>
            <a:r>
              <a:rPr sz="3200" b="1" spc="-10" dirty="0">
                <a:solidFill>
                  <a:srgbClr val="2B2B2D"/>
                </a:solidFill>
                <a:latin typeface="Times New Roman"/>
                <a:cs typeface="Times New Roman"/>
              </a:rPr>
              <a:t>Prayer</a:t>
            </a:r>
            <a:endParaRPr sz="3200" dirty="0">
              <a:latin typeface="Times New Roman"/>
              <a:cs typeface="Times New Roman"/>
            </a:endParaRPr>
          </a:p>
          <a:p>
            <a:pPr marL="12700" algn="ctr">
              <a:lnSpc>
                <a:spcPts val="3600"/>
              </a:lnSpc>
              <a:spcBef>
                <a:spcPts val="1835"/>
              </a:spcBef>
              <a:tabLst>
                <a:tab pos="866140" algn="l"/>
              </a:tabLst>
            </a:pPr>
            <a:r>
              <a:rPr sz="4000" b="1" spc="-10" dirty="0">
                <a:solidFill>
                  <a:srgbClr val="2B2B2D"/>
                </a:solidFill>
                <a:latin typeface="Times New Roman"/>
                <a:cs typeface="Times New Roman"/>
              </a:rPr>
              <a:t>Leader:</a:t>
            </a:r>
            <a:r>
              <a:rPr sz="4000" b="1" dirty="0">
                <a:solidFill>
                  <a:srgbClr val="2B2B2D"/>
                </a:solidFill>
                <a:latin typeface="Times New Roman"/>
                <a:cs typeface="Times New Roman"/>
              </a:rPr>
              <a:t>	</a:t>
            </a:r>
            <a:r>
              <a:rPr sz="4000" dirty="0">
                <a:solidFill>
                  <a:srgbClr val="2B2B2D"/>
                </a:solidFill>
                <a:latin typeface="Times New Roman"/>
                <a:cs typeface="Times New Roman"/>
              </a:rPr>
              <a:t>Let</a:t>
            </a:r>
            <a:r>
              <a:rPr sz="4000" spc="300" dirty="0">
                <a:solidFill>
                  <a:srgbClr val="2B2B2D"/>
                </a:solidFill>
                <a:latin typeface="Times New Roman"/>
                <a:cs typeface="Times New Roman"/>
              </a:rPr>
              <a:t> </a:t>
            </a:r>
            <a:r>
              <a:rPr sz="4000" dirty="0">
                <a:solidFill>
                  <a:srgbClr val="2B2B2D"/>
                </a:solidFill>
                <a:latin typeface="Times New Roman"/>
                <a:cs typeface="Times New Roman"/>
              </a:rPr>
              <a:t>us</a:t>
            </a:r>
            <a:r>
              <a:rPr sz="4000" spc="40" dirty="0">
                <a:solidFill>
                  <a:srgbClr val="2B2B2D"/>
                </a:solidFill>
                <a:latin typeface="Times New Roman"/>
                <a:cs typeface="Times New Roman"/>
              </a:rPr>
              <a:t> </a:t>
            </a:r>
            <a:r>
              <a:rPr sz="4000" spc="-10" dirty="0">
                <a:solidFill>
                  <a:srgbClr val="2B2B2D"/>
                </a:solidFill>
                <a:latin typeface="Times New Roman"/>
                <a:cs typeface="Times New Roman"/>
              </a:rPr>
              <a:t>pray.</a:t>
            </a:r>
            <a:endParaRPr lang="en-US" sz="4000" dirty="0">
              <a:latin typeface="Times New Roman"/>
              <a:cs typeface="Times New Roman"/>
            </a:endParaRPr>
          </a:p>
          <a:p>
            <a:pPr marL="12700" algn="ctr">
              <a:lnSpc>
                <a:spcPts val="3600"/>
              </a:lnSpc>
              <a:spcBef>
                <a:spcPts val="1835"/>
              </a:spcBef>
              <a:tabLst>
                <a:tab pos="866140" algn="l"/>
              </a:tabLst>
            </a:pPr>
            <a:r>
              <a:rPr sz="4000" spc="90" dirty="0">
                <a:solidFill>
                  <a:srgbClr val="2B2B2D"/>
                </a:solidFill>
                <a:latin typeface="Times New Roman"/>
                <a:cs typeface="Times New Roman"/>
              </a:rPr>
              <a:t>Clothe</a:t>
            </a:r>
            <a:r>
              <a:rPr sz="4000" spc="50" dirty="0">
                <a:solidFill>
                  <a:srgbClr val="2B2B2D"/>
                </a:solidFill>
                <a:latin typeface="Times New Roman"/>
                <a:cs typeface="Times New Roman"/>
              </a:rPr>
              <a:t> </a:t>
            </a:r>
            <a:r>
              <a:rPr sz="4000" dirty="0">
                <a:solidFill>
                  <a:srgbClr val="2B2B2D"/>
                </a:solidFill>
                <a:latin typeface="Times New Roman"/>
                <a:cs typeface="Times New Roman"/>
              </a:rPr>
              <a:t>us,</a:t>
            </a:r>
            <a:r>
              <a:rPr sz="4000" spc="-70" dirty="0">
                <a:solidFill>
                  <a:srgbClr val="2B2B2D"/>
                </a:solidFill>
                <a:latin typeface="Times New Roman"/>
                <a:cs typeface="Times New Roman"/>
              </a:rPr>
              <a:t> </a:t>
            </a:r>
            <a:r>
              <a:rPr sz="4000" spc="95" dirty="0">
                <a:solidFill>
                  <a:srgbClr val="2B2B2D"/>
                </a:solidFill>
                <a:latin typeface="Times New Roman"/>
                <a:cs typeface="Times New Roman"/>
              </a:rPr>
              <a:t>Lord</a:t>
            </a:r>
            <a:r>
              <a:rPr sz="4000" spc="15" dirty="0">
                <a:solidFill>
                  <a:srgbClr val="2B2B2D"/>
                </a:solidFill>
                <a:latin typeface="Times New Roman"/>
                <a:cs typeface="Times New Roman"/>
              </a:rPr>
              <a:t> </a:t>
            </a:r>
            <a:r>
              <a:rPr sz="4000" spc="55" dirty="0">
                <a:solidFill>
                  <a:srgbClr val="2B2B2D"/>
                </a:solidFill>
                <a:latin typeface="Times New Roman"/>
                <a:cs typeface="Times New Roman"/>
              </a:rPr>
              <a:t>God,</a:t>
            </a:r>
            <a:r>
              <a:rPr lang="en-US" sz="4000" spc="55" dirty="0">
                <a:solidFill>
                  <a:srgbClr val="2B2B2D"/>
                </a:solidFill>
                <a:latin typeface="Times New Roman"/>
                <a:cs typeface="Times New Roman"/>
              </a:rPr>
              <a:t> </a:t>
            </a:r>
            <a:r>
              <a:rPr sz="4000" spc="70" dirty="0">
                <a:solidFill>
                  <a:srgbClr val="2B2B2D"/>
                </a:solidFill>
                <a:latin typeface="Times New Roman"/>
                <a:cs typeface="Times New Roman"/>
              </a:rPr>
              <a:t>with</a:t>
            </a:r>
            <a:r>
              <a:rPr sz="4000" spc="-55" dirty="0">
                <a:solidFill>
                  <a:srgbClr val="2B2B2D"/>
                </a:solidFill>
                <a:latin typeface="Times New Roman"/>
                <a:cs typeface="Times New Roman"/>
              </a:rPr>
              <a:t> </a:t>
            </a:r>
            <a:r>
              <a:rPr sz="4000" spc="65" dirty="0">
                <a:solidFill>
                  <a:srgbClr val="2B2B2D"/>
                </a:solidFill>
                <a:latin typeface="Times New Roman"/>
                <a:cs typeface="Times New Roman"/>
              </a:rPr>
              <a:t>the</a:t>
            </a:r>
            <a:r>
              <a:rPr sz="4000" spc="-20" dirty="0">
                <a:solidFill>
                  <a:srgbClr val="2B2B2D"/>
                </a:solidFill>
                <a:latin typeface="Times New Roman"/>
                <a:cs typeface="Times New Roman"/>
              </a:rPr>
              <a:t> </a:t>
            </a:r>
            <a:r>
              <a:rPr sz="4000" spc="55" dirty="0">
                <a:solidFill>
                  <a:srgbClr val="2B2B2D"/>
                </a:solidFill>
                <a:latin typeface="Times New Roman"/>
                <a:cs typeface="Times New Roman"/>
              </a:rPr>
              <a:t>virtues</a:t>
            </a:r>
            <a:r>
              <a:rPr sz="4000" spc="-50" dirty="0">
                <a:solidFill>
                  <a:srgbClr val="2B2B2D"/>
                </a:solidFill>
                <a:latin typeface="Times New Roman"/>
                <a:cs typeface="Times New Roman"/>
              </a:rPr>
              <a:t> </a:t>
            </a:r>
            <a:r>
              <a:rPr sz="4000" spc="65" dirty="0">
                <a:solidFill>
                  <a:srgbClr val="2B2B2D"/>
                </a:solidFill>
                <a:latin typeface="Times New Roman"/>
                <a:cs typeface="Times New Roman"/>
              </a:rPr>
              <a:t>of</a:t>
            </a:r>
            <a:r>
              <a:rPr sz="4000" spc="-40" dirty="0">
                <a:solidFill>
                  <a:srgbClr val="2B2B2D"/>
                </a:solidFill>
                <a:latin typeface="Times New Roman"/>
                <a:cs typeface="Times New Roman"/>
              </a:rPr>
              <a:t> </a:t>
            </a:r>
            <a:r>
              <a:rPr sz="4000" spc="65" dirty="0">
                <a:solidFill>
                  <a:srgbClr val="2B2B2D"/>
                </a:solidFill>
                <a:latin typeface="Times New Roman"/>
                <a:cs typeface="Times New Roman"/>
              </a:rPr>
              <a:t>the</a:t>
            </a:r>
            <a:r>
              <a:rPr sz="4000" spc="35" dirty="0">
                <a:solidFill>
                  <a:srgbClr val="2B2B2D"/>
                </a:solidFill>
                <a:latin typeface="Times New Roman"/>
                <a:cs typeface="Times New Roman"/>
              </a:rPr>
              <a:t> </a:t>
            </a:r>
            <a:r>
              <a:rPr sz="4000" spc="85" dirty="0">
                <a:solidFill>
                  <a:srgbClr val="2B2B2D"/>
                </a:solidFill>
                <a:latin typeface="Times New Roman"/>
                <a:cs typeface="Times New Roman"/>
              </a:rPr>
              <a:t>Heart</a:t>
            </a:r>
            <a:r>
              <a:rPr sz="4000" dirty="0">
                <a:solidFill>
                  <a:srgbClr val="2B2B2D"/>
                </a:solidFill>
                <a:latin typeface="Times New Roman"/>
                <a:cs typeface="Times New Roman"/>
              </a:rPr>
              <a:t> </a:t>
            </a:r>
            <a:r>
              <a:rPr sz="4000" spc="80" dirty="0">
                <a:solidFill>
                  <a:srgbClr val="2B2B2D"/>
                </a:solidFill>
                <a:latin typeface="Times New Roman"/>
                <a:cs typeface="Times New Roman"/>
              </a:rPr>
              <a:t>of</a:t>
            </a:r>
            <a:r>
              <a:rPr sz="4000" spc="-140" dirty="0">
                <a:solidFill>
                  <a:srgbClr val="2B2B2D"/>
                </a:solidFill>
                <a:latin typeface="Times New Roman"/>
                <a:cs typeface="Times New Roman"/>
              </a:rPr>
              <a:t> </a:t>
            </a:r>
            <a:r>
              <a:rPr sz="4000" spc="75" dirty="0">
                <a:solidFill>
                  <a:srgbClr val="2B2B2D"/>
                </a:solidFill>
                <a:latin typeface="Times New Roman"/>
                <a:cs typeface="Times New Roman"/>
              </a:rPr>
              <a:t>your</a:t>
            </a:r>
            <a:r>
              <a:rPr sz="4000" spc="-110" dirty="0">
                <a:solidFill>
                  <a:srgbClr val="2B2B2D"/>
                </a:solidFill>
                <a:latin typeface="Times New Roman"/>
                <a:cs typeface="Times New Roman"/>
              </a:rPr>
              <a:t> </a:t>
            </a:r>
            <a:r>
              <a:rPr sz="4000" spc="65" dirty="0">
                <a:solidFill>
                  <a:srgbClr val="2B2B2D"/>
                </a:solidFill>
                <a:latin typeface="Times New Roman"/>
                <a:cs typeface="Times New Roman"/>
              </a:rPr>
              <a:t>Son </a:t>
            </a:r>
            <a:r>
              <a:rPr sz="4000" spc="90" dirty="0">
                <a:solidFill>
                  <a:srgbClr val="2B2B2D"/>
                </a:solidFill>
                <a:latin typeface="Times New Roman"/>
                <a:cs typeface="Times New Roman"/>
              </a:rPr>
              <a:t>and</a:t>
            </a:r>
            <a:r>
              <a:rPr sz="4000" spc="5" dirty="0">
                <a:solidFill>
                  <a:srgbClr val="2B2B2D"/>
                </a:solidFill>
                <a:latin typeface="Times New Roman"/>
                <a:cs typeface="Times New Roman"/>
              </a:rPr>
              <a:t> </a:t>
            </a:r>
            <a:r>
              <a:rPr sz="4000" spc="65" dirty="0">
                <a:solidFill>
                  <a:srgbClr val="2B2B2D"/>
                </a:solidFill>
                <a:latin typeface="Times New Roman"/>
                <a:cs typeface="Times New Roman"/>
              </a:rPr>
              <a:t>set</a:t>
            </a:r>
            <a:r>
              <a:rPr sz="4000" spc="114" dirty="0">
                <a:solidFill>
                  <a:srgbClr val="2B2B2D"/>
                </a:solidFill>
                <a:latin typeface="Times New Roman"/>
                <a:cs typeface="Times New Roman"/>
              </a:rPr>
              <a:t> </a:t>
            </a:r>
            <a:r>
              <a:rPr sz="4000" spc="70" dirty="0">
                <a:solidFill>
                  <a:srgbClr val="2B2B2D"/>
                </a:solidFill>
                <a:latin typeface="Times New Roman"/>
                <a:cs typeface="Times New Roman"/>
              </a:rPr>
              <a:t>us</a:t>
            </a:r>
            <a:r>
              <a:rPr sz="4000" spc="-75" dirty="0">
                <a:solidFill>
                  <a:srgbClr val="2B2B2D"/>
                </a:solidFill>
                <a:latin typeface="Times New Roman"/>
                <a:cs typeface="Times New Roman"/>
              </a:rPr>
              <a:t> </a:t>
            </a:r>
            <a:r>
              <a:rPr sz="4000" spc="20" dirty="0">
                <a:solidFill>
                  <a:srgbClr val="2B2B2D"/>
                </a:solidFill>
                <a:latin typeface="Times New Roman"/>
                <a:cs typeface="Times New Roman"/>
              </a:rPr>
              <a:t>aflame</a:t>
            </a:r>
            <a:r>
              <a:rPr sz="4000" spc="-130" dirty="0">
                <a:solidFill>
                  <a:srgbClr val="2B2B2D"/>
                </a:solidFill>
                <a:latin typeface="Times New Roman"/>
                <a:cs typeface="Times New Roman"/>
              </a:rPr>
              <a:t> </a:t>
            </a:r>
            <a:r>
              <a:rPr lang="en-US" sz="4000" spc="65" dirty="0">
                <a:solidFill>
                  <a:srgbClr val="2B2B2D"/>
                </a:solidFill>
                <a:latin typeface="Times New Roman"/>
                <a:cs typeface="Times New Roman"/>
              </a:rPr>
              <a:t>w</a:t>
            </a:r>
            <a:r>
              <a:rPr sz="4000" spc="65" dirty="0">
                <a:solidFill>
                  <a:srgbClr val="2B2B2D"/>
                </a:solidFill>
                <a:latin typeface="Times New Roman"/>
                <a:cs typeface="Times New Roman"/>
              </a:rPr>
              <a:t>ith</a:t>
            </a:r>
            <a:r>
              <a:rPr sz="4000" spc="-55" dirty="0">
                <a:solidFill>
                  <a:srgbClr val="2B2B2D"/>
                </a:solidFill>
                <a:latin typeface="Times New Roman"/>
                <a:cs typeface="Times New Roman"/>
              </a:rPr>
              <a:t> </a:t>
            </a:r>
            <a:r>
              <a:rPr sz="4000" spc="75" dirty="0">
                <a:solidFill>
                  <a:srgbClr val="2B2B2D"/>
                </a:solidFill>
                <a:latin typeface="Times New Roman"/>
                <a:cs typeface="Times New Roman"/>
              </a:rPr>
              <a:t>his</a:t>
            </a:r>
            <a:r>
              <a:rPr sz="4000" spc="-125" dirty="0">
                <a:solidFill>
                  <a:srgbClr val="2B2B2D"/>
                </a:solidFill>
                <a:latin typeface="Times New Roman"/>
                <a:cs typeface="Times New Roman"/>
              </a:rPr>
              <a:t> </a:t>
            </a:r>
            <a:r>
              <a:rPr sz="4000" spc="-10" dirty="0">
                <a:solidFill>
                  <a:srgbClr val="2B2B2D"/>
                </a:solidFill>
                <a:latin typeface="Times New Roman"/>
                <a:cs typeface="Times New Roman"/>
              </a:rPr>
              <a:t>love,</a:t>
            </a:r>
            <a:r>
              <a:rPr lang="en-US" sz="4000" spc="-10" dirty="0">
                <a:solidFill>
                  <a:srgbClr val="2B2B2D"/>
                </a:solidFill>
                <a:latin typeface="Times New Roman"/>
                <a:cs typeface="Times New Roman"/>
              </a:rPr>
              <a:t> </a:t>
            </a:r>
            <a:r>
              <a:rPr sz="4000" spc="75" dirty="0">
                <a:solidFill>
                  <a:srgbClr val="2B2B2D"/>
                </a:solidFill>
                <a:latin typeface="Times New Roman"/>
                <a:cs typeface="Times New Roman"/>
              </a:rPr>
              <a:t>that,</a:t>
            </a:r>
            <a:r>
              <a:rPr sz="4000" spc="-65" dirty="0">
                <a:solidFill>
                  <a:srgbClr val="2B2B2D"/>
                </a:solidFill>
                <a:latin typeface="Times New Roman"/>
                <a:cs typeface="Times New Roman"/>
              </a:rPr>
              <a:t> </a:t>
            </a:r>
            <a:r>
              <a:rPr sz="4000" dirty="0">
                <a:solidFill>
                  <a:srgbClr val="2B2B2D"/>
                </a:solidFill>
                <a:latin typeface="Times New Roman"/>
                <a:cs typeface="Times New Roman"/>
              </a:rPr>
              <a:t>c</a:t>
            </a:r>
            <a:r>
              <a:rPr lang="en-US" sz="4000" dirty="0">
                <a:solidFill>
                  <a:srgbClr val="2B2B2D"/>
                </a:solidFill>
                <a:latin typeface="Times New Roman"/>
                <a:cs typeface="Times New Roman"/>
              </a:rPr>
              <a:t>on</a:t>
            </a:r>
            <a:r>
              <a:rPr sz="4000" dirty="0">
                <a:solidFill>
                  <a:srgbClr val="2B2B2D"/>
                </a:solidFill>
                <a:latin typeface="Times New Roman"/>
                <a:cs typeface="Times New Roman"/>
              </a:rPr>
              <a:t>formed</a:t>
            </a:r>
            <a:r>
              <a:rPr sz="4000" spc="75" dirty="0">
                <a:solidFill>
                  <a:srgbClr val="2B2B2D"/>
                </a:solidFill>
                <a:latin typeface="Times New Roman"/>
                <a:cs typeface="Times New Roman"/>
              </a:rPr>
              <a:t> </a:t>
            </a:r>
            <a:r>
              <a:rPr sz="4000" dirty="0">
                <a:solidFill>
                  <a:srgbClr val="2B2B2D"/>
                </a:solidFill>
                <a:latin typeface="Times New Roman"/>
                <a:cs typeface="Times New Roman"/>
              </a:rPr>
              <a:t>to</a:t>
            </a:r>
            <a:r>
              <a:rPr sz="4000" spc="105" dirty="0">
                <a:solidFill>
                  <a:srgbClr val="2B2B2D"/>
                </a:solidFill>
                <a:latin typeface="Times New Roman"/>
                <a:cs typeface="Times New Roman"/>
              </a:rPr>
              <a:t> </a:t>
            </a:r>
            <a:r>
              <a:rPr lang="en-US" sz="4000" spc="105" dirty="0">
                <a:solidFill>
                  <a:srgbClr val="0A0A0A"/>
                </a:solidFill>
                <a:latin typeface="Times New Roman"/>
                <a:cs typeface="Times New Roman"/>
              </a:rPr>
              <a:t>h</a:t>
            </a:r>
            <a:r>
              <a:rPr sz="4000" dirty="0">
                <a:solidFill>
                  <a:srgbClr val="2B2B2D"/>
                </a:solidFill>
                <a:latin typeface="Times New Roman"/>
                <a:cs typeface="Times New Roman"/>
              </a:rPr>
              <a:t>is</a:t>
            </a:r>
            <a:r>
              <a:rPr sz="4000" spc="-25" dirty="0">
                <a:solidFill>
                  <a:srgbClr val="2B2B2D"/>
                </a:solidFill>
                <a:latin typeface="Times New Roman"/>
                <a:cs typeface="Times New Roman"/>
              </a:rPr>
              <a:t> </a:t>
            </a:r>
            <a:r>
              <a:rPr sz="4000" spc="40" dirty="0">
                <a:solidFill>
                  <a:srgbClr val="2B2B2D"/>
                </a:solidFill>
                <a:latin typeface="Times New Roman"/>
                <a:cs typeface="Times New Roman"/>
              </a:rPr>
              <a:t>image,</a:t>
            </a:r>
            <a:r>
              <a:rPr lang="en-US" sz="4000" spc="40" dirty="0">
                <a:solidFill>
                  <a:srgbClr val="2B2B2D"/>
                </a:solidFill>
                <a:latin typeface="Times New Roman"/>
                <a:cs typeface="Times New Roman"/>
              </a:rPr>
              <a:t> we</a:t>
            </a:r>
            <a:r>
              <a:rPr sz="4000" spc="114" dirty="0">
                <a:solidFill>
                  <a:srgbClr val="2B2B2D"/>
                </a:solidFill>
                <a:latin typeface="Times New Roman"/>
                <a:cs typeface="Times New Roman"/>
              </a:rPr>
              <a:t> </a:t>
            </a:r>
            <a:r>
              <a:rPr sz="4000" spc="90" dirty="0">
                <a:solidFill>
                  <a:srgbClr val="2B2B2D"/>
                </a:solidFill>
                <a:latin typeface="Times New Roman"/>
                <a:cs typeface="Times New Roman"/>
              </a:rPr>
              <a:t>may</a:t>
            </a:r>
            <a:r>
              <a:rPr sz="4000" spc="-50" dirty="0">
                <a:solidFill>
                  <a:srgbClr val="2B2B2D"/>
                </a:solidFill>
                <a:latin typeface="Times New Roman"/>
                <a:cs typeface="Times New Roman"/>
              </a:rPr>
              <a:t> </a:t>
            </a:r>
            <a:r>
              <a:rPr sz="4000" spc="55" dirty="0">
                <a:solidFill>
                  <a:srgbClr val="2B2B2D"/>
                </a:solidFill>
                <a:latin typeface="Times New Roman"/>
                <a:cs typeface="Times New Roman"/>
              </a:rPr>
              <a:t>merit</a:t>
            </a:r>
            <a:r>
              <a:rPr sz="4000" spc="80" dirty="0">
                <a:solidFill>
                  <a:srgbClr val="2B2B2D"/>
                </a:solidFill>
                <a:latin typeface="Times New Roman"/>
                <a:cs typeface="Times New Roman"/>
              </a:rPr>
              <a:t> </a:t>
            </a:r>
            <a:r>
              <a:rPr sz="4000" spc="60" dirty="0">
                <a:solidFill>
                  <a:srgbClr val="2B2B2D"/>
                </a:solidFill>
                <a:latin typeface="Times New Roman"/>
                <a:cs typeface="Times New Roman"/>
              </a:rPr>
              <a:t>a</a:t>
            </a:r>
            <a:r>
              <a:rPr sz="4000" spc="-120" dirty="0">
                <a:solidFill>
                  <a:srgbClr val="2B2B2D"/>
                </a:solidFill>
                <a:latin typeface="Times New Roman"/>
                <a:cs typeface="Times New Roman"/>
              </a:rPr>
              <a:t> </a:t>
            </a:r>
            <a:r>
              <a:rPr sz="4000" spc="80" dirty="0">
                <a:solidFill>
                  <a:srgbClr val="2B2B2D"/>
                </a:solidFill>
                <a:latin typeface="Times New Roman"/>
                <a:cs typeface="Times New Roman"/>
              </a:rPr>
              <a:t>share</a:t>
            </a:r>
            <a:r>
              <a:rPr sz="4000" spc="-55" dirty="0">
                <a:solidFill>
                  <a:srgbClr val="2B2B2D"/>
                </a:solidFill>
                <a:latin typeface="Times New Roman"/>
                <a:cs typeface="Times New Roman"/>
              </a:rPr>
              <a:t> </a:t>
            </a:r>
            <a:r>
              <a:rPr sz="4000" spc="-150" dirty="0">
                <a:solidFill>
                  <a:srgbClr val="2B2B2D"/>
                </a:solidFill>
                <a:latin typeface="Times New Roman"/>
                <a:cs typeface="Times New Roman"/>
              </a:rPr>
              <a:t>i</a:t>
            </a:r>
            <a:r>
              <a:rPr lang="en-US" sz="4000" spc="-150" dirty="0">
                <a:solidFill>
                  <a:srgbClr val="2B2B2D"/>
                </a:solidFill>
                <a:latin typeface="Times New Roman"/>
                <a:cs typeface="Times New Roman"/>
              </a:rPr>
              <a:t>n</a:t>
            </a:r>
            <a:r>
              <a:rPr sz="4000" spc="-165" dirty="0">
                <a:solidFill>
                  <a:srgbClr val="2B2B2D"/>
                </a:solidFill>
                <a:latin typeface="Times New Roman"/>
                <a:cs typeface="Times New Roman"/>
              </a:rPr>
              <a:t> </a:t>
            </a:r>
            <a:r>
              <a:rPr sz="4000" spc="-40" dirty="0">
                <a:solidFill>
                  <a:srgbClr val="2B2B2D"/>
                </a:solidFill>
                <a:latin typeface="Times New Roman"/>
                <a:cs typeface="Times New Roman"/>
              </a:rPr>
              <a:t>eter</a:t>
            </a:r>
            <a:r>
              <a:rPr lang="en-US" sz="4000" spc="-40" dirty="0">
                <a:solidFill>
                  <a:srgbClr val="2B2B2D"/>
                </a:solidFill>
                <a:latin typeface="Times New Roman"/>
                <a:cs typeface="Times New Roman"/>
              </a:rPr>
              <a:t>n</a:t>
            </a:r>
            <a:r>
              <a:rPr sz="4000" spc="-40" dirty="0">
                <a:solidFill>
                  <a:srgbClr val="2B2B2D"/>
                </a:solidFill>
                <a:latin typeface="Times New Roman"/>
                <a:cs typeface="Times New Roman"/>
              </a:rPr>
              <a:t>al</a:t>
            </a:r>
            <a:r>
              <a:rPr sz="4000" spc="-20" dirty="0">
                <a:solidFill>
                  <a:srgbClr val="2B2B2D"/>
                </a:solidFill>
                <a:latin typeface="Times New Roman"/>
                <a:cs typeface="Times New Roman"/>
              </a:rPr>
              <a:t> </a:t>
            </a:r>
            <a:r>
              <a:rPr sz="4000" spc="65" dirty="0">
                <a:solidFill>
                  <a:srgbClr val="2B2B2D"/>
                </a:solidFill>
                <a:latin typeface="Times New Roman"/>
                <a:cs typeface="Times New Roman"/>
              </a:rPr>
              <a:t>redemption. </a:t>
            </a:r>
            <a:endParaRPr lang="en-US" sz="4000" spc="65" dirty="0">
              <a:solidFill>
                <a:srgbClr val="2B2B2D"/>
              </a:solidFill>
              <a:latin typeface="Times New Roman"/>
              <a:cs typeface="Times New Roman"/>
            </a:endParaRPr>
          </a:p>
          <a:p>
            <a:pPr marL="12700" algn="ctr">
              <a:lnSpc>
                <a:spcPts val="3600"/>
              </a:lnSpc>
              <a:spcBef>
                <a:spcPts val="1835"/>
              </a:spcBef>
              <a:tabLst>
                <a:tab pos="866140" algn="l"/>
              </a:tabLst>
            </a:pPr>
            <a:r>
              <a:rPr sz="4000" spc="105" dirty="0">
                <a:solidFill>
                  <a:srgbClr val="2B2B2D"/>
                </a:solidFill>
                <a:latin typeface="Times New Roman"/>
                <a:cs typeface="Times New Roman"/>
              </a:rPr>
              <a:t>Through</a:t>
            </a:r>
            <a:r>
              <a:rPr sz="4000" spc="-35" dirty="0">
                <a:solidFill>
                  <a:srgbClr val="2B2B2D"/>
                </a:solidFill>
                <a:latin typeface="Times New Roman"/>
                <a:cs typeface="Times New Roman"/>
              </a:rPr>
              <a:t> </a:t>
            </a:r>
            <a:r>
              <a:rPr sz="4000" spc="95" dirty="0">
                <a:solidFill>
                  <a:srgbClr val="2B2B2D"/>
                </a:solidFill>
                <a:latin typeface="Times New Roman"/>
                <a:cs typeface="Times New Roman"/>
              </a:rPr>
              <a:t>our</a:t>
            </a:r>
            <a:r>
              <a:rPr sz="4000" spc="15" dirty="0">
                <a:solidFill>
                  <a:srgbClr val="2B2B2D"/>
                </a:solidFill>
                <a:latin typeface="Times New Roman"/>
                <a:cs typeface="Times New Roman"/>
              </a:rPr>
              <a:t> </a:t>
            </a:r>
            <a:r>
              <a:rPr sz="4000" spc="60" dirty="0">
                <a:solidFill>
                  <a:srgbClr val="2B2B2D"/>
                </a:solidFill>
                <a:latin typeface="Times New Roman"/>
                <a:cs typeface="Times New Roman"/>
              </a:rPr>
              <a:t>Lord</a:t>
            </a:r>
            <a:r>
              <a:rPr sz="4000" spc="-195" dirty="0">
                <a:solidFill>
                  <a:srgbClr val="2B2B2D"/>
                </a:solidFill>
                <a:latin typeface="Times New Roman"/>
                <a:cs typeface="Times New Roman"/>
              </a:rPr>
              <a:t> </a:t>
            </a:r>
            <a:r>
              <a:rPr sz="4000" spc="80" dirty="0">
                <a:solidFill>
                  <a:srgbClr val="2B2B2D"/>
                </a:solidFill>
                <a:latin typeface="Times New Roman"/>
                <a:cs typeface="Times New Roman"/>
              </a:rPr>
              <a:t>Jesus</a:t>
            </a:r>
            <a:r>
              <a:rPr sz="4000" spc="10" dirty="0">
                <a:solidFill>
                  <a:srgbClr val="2B2B2D"/>
                </a:solidFill>
                <a:latin typeface="Times New Roman"/>
                <a:cs typeface="Times New Roman"/>
              </a:rPr>
              <a:t> </a:t>
            </a:r>
            <a:r>
              <a:rPr sz="4000" spc="55" dirty="0">
                <a:solidFill>
                  <a:srgbClr val="2B2B2D"/>
                </a:solidFill>
                <a:latin typeface="Times New Roman"/>
                <a:cs typeface="Times New Roman"/>
              </a:rPr>
              <a:t>Christ,</a:t>
            </a:r>
            <a:r>
              <a:rPr sz="4000" spc="-15" dirty="0">
                <a:solidFill>
                  <a:srgbClr val="2B2B2D"/>
                </a:solidFill>
                <a:latin typeface="Times New Roman"/>
                <a:cs typeface="Times New Roman"/>
              </a:rPr>
              <a:t> </a:t>
            </a:r>
            <a:r>
              <a:rPr sz="4000" spc="75" dirty="0">
                <a:solidFill>
                  <a:srgbClr val="2B2B2D"/>
                </a:solidFill>
                <a:latin typeface="Times New Roman"/>
                <a:cs typeface="Times New Roman"/>
              </a:rPr>
              <a:t>your</a:t>
            </a:r>
            <a:r>
              <a:rPr sz="4000" spc="-110" dirty="0">
                <a:solidFill>
                  <a:srgbClr val="2B2B2D"/>
                </a:solidFill>
                <a:latin typeface="Times New Roman"/>
                <a:cs typeface="Times New Roman"/>
              </a:rPr>
              <a:t> </a:t>
            </a:r>
            <a:r>
              <a:rPr sz="4000" spc="65" dirty="0">
                <a:solidFill>
                  <a:srgbClr val="2B2B2D"/>
                </a:solidFill>
                <a:latin typeface="Times New Roman"/>
                <a:cs typeface="Times New Roman"/>
              </a:rPr>
              <a:t>Son,</a:t>
            </a:r>
            <a:r>
              <a:rPr lang="en-US" sz="4000" dirty="0">
                <a:latin typeface="Times New Roman"/>
                <a:cs typeface="Times New Roman"/>
              </a:rPr>
              <a:t> </a:t>
            </a:r>
            <a:r>
              <a:rPr sz="4000" spc="105" dirty="0">
                <a:solidFill>
                  <a:srgbClr val="2B2B2D"/>
                </a:solidFill>
                <a:latin typeface="Times New Roman"/>
                <a:cs typeface="Times New Roman"/>
              </a:rPr>
              <a:t>who</a:t>
            </a:r>
            <a:r>
              <a:rPr sz="4000" spc="-65" dirty="0">
                <a:solidFill>
                  <a:srgbClr val="2B2B2D"/>
                </a:solidFill>
                <a:latin typeface="Times New Roman"/>
                <a:cs typeface="Times New Roman"/>
              </a:rPr>
              <a:t> </a:t>
            </a:r>
            <a:r>
              <a:rPr sz="4000" dirty="0">
                <a:solidFill>
                  <a:srgbClr val="2B2B2D"/>
                </a:solidFill>
                <a:latin typeface="Times New Roman"/>
                <a:cs typeface="Times New Roman"/>
              </a:rPr>
              <a:t>lives</a:t>
            </a:r>
            <a:r>
              <a:rPr sz="4000" spc="-10" dirty="0">
                <a:solidFill>
                  <a:srgbClr val="2B2B2D"/>
                </a:solidFill>
                <a:latin typeface="Times New Roman"/>
                <a:cs typeface="Times New Roman"/>
              </a:rPr>
              <a:t> </a:t>
            </a:r>
            <a:r>
              <a:rPr sz="4000" dirty="0">
                <a:solidFill>
                  <a:srgbClr val="2B2B2D"/>
                </a:solidFill>
                <a:latin typeface="Times New Roman"/>
                <a:cs typeface="Times New Roman"/>
              </a:rPr>
              <a:t>and</a:t>
            </a:r>
            <a:r>
              <a:rPr sz="4000" spc="305" dirty="0">
                <a:solidFill>
                  <a:srgbClr val="2B2B2D"/>
                </a:solidFill>
                <a:latin typeface="Times New Roman"/>
                <a:cs typeface="Times New Roman"/>
              </a:rPr>
              <a:t> </a:t>
            </a:r>
            <a:r>
              <a:rPr sz="4000" dirty="0">
                <a:solidFill>
                  <a:srgbClr val="2B2B2D"/>
                </a:solidFill>
                <a:latin typeface="Times New Roman"/>
                <a:cs typeface="Times New Roman"/>
              </a:rPr>
              <a:t>reigns</a:t>
            </a:r>
            <a:r>
              <a:rPr sz="4000" spc="-100" dirty="0">
                <a:solidFill>
                  <a:srgbClr val="2B2B2D"/>
                </a:solidFill>
                <a:latin typeface="Times New Roman"/>
                <a:cs typeface="Times New Roman"/>
              </a:rPr>
              <a:t> </a:t>
            </a:r>
            <a:r>
              <a:rPr lang="en-US" sz="4000" spc="-10" dirty="0">
                <a:solidFill>
                  <a:srgbClr val="2B2B2D"/>
                </a:solidFill>
                <a:latin typeface="Times New Roman"/>
                <a:cs typeface="Times New Roman"/>
              </a:rPr>
              <a:t>w</a:t>
            </a:r>
            <a:r>
              <a:rPr sz="4000" spc="-10" dirty="0">
                <a:solidFill>
                  <a:srgbClr val="2B2B2D"/>
                </a:solidFill>
                <a:latin typeface="Times New Roman"/>
                <a:cs typeface="Times New Roman"/>
              </a:rPr>
              <a:t>ith</a:t>
            </a:r>
            <a:r>
              <a:rPr sz="4000" spc="30" dirty="0">
                <a:solidFill>
                  <a:srgbClr val="2B2B2D"/>
                </a:solidFill>
                <a:latin typeface="Times New Roman"/>
                <a:cs typeface="Times New Roman"/>
              </a:rPr>
              <a:t> </a:t>
            </a:r>
            <a:r>
              <a:rPr sz="4000" spc="50" dirty="0">
                <a:solidFill>
                  <a:srgbClr val="2B2B2D"/>
                </a:solidFill>
                <a:latin typeface="Times New Roman"/>
                <a:cs typeface="Times New Roman"/>
              </a:rPr>
              <a:t>you</a:t>
            </a:r>
            <a:r>
              <a:rPr sz="4000" spc="130" dirty="0">
                <a:solidFill>
                  <a:srgbClr val="2B2B2D"/>
                </a:solidFill>
                <a:latin typeface="Times New Roman"/>
                <a:cs typeface="Times New Roman"/>
              </a:rPr>
              <a:t> </a:t>
            </a:r>
            <a:r>
              <a:rPr sz="4000" dirty="0">
                <a:solidFill>
                  <a:srgbClr val="2B2B2D"/>
                </a:solidFill>
                <a:latin typeface="Times New Roman"/>
                <a:cs typeface="Times New Roman"/>
              </a:rPr>
              <a:t>in</a:t>
            </a:r>
            <a:r>
              <a:rPr sz="4000" spc="95" dirty="0">
                <a:solidFill>
                  <a:srgbClr val="2B2B2D"/>
                </a:solidFill>
                <a:latin typeface="Times New Roman"/>
                <a:cs typeface="Times New Roman"/>
              </a:rPr>
              <a:t> </a:t>
            </a:r>
            <a:r>
              <a:rPr sz="4000" dirty="0">
                <a:solidFill>
                  <a:srgbClr val="2B2B2D"/>
                </a:solidFill>
                <a:latin typeface="Times New Roman"/>
                <a:cs typeface="Times New Roman"/>
              </a:rPr>
              <a:t>the</a:t>
            </a:r>
            <a:r>
              <a:rPr sz="4000" spc="310" dirty="0">
                <a:solidFill>
                  <a:srgbClr val="2B2B2D"/>
                </a:solidFill>
                <a:latin typeface="Times New Roman"/>
                <a:cs typeface="Times New Roman"/>
              </a:rPr>
              <a:t> </a:t>
            </a:r>
            <a:r>
              <a:rPr sz="4000" spc="70" dirty="0">
                <a:solidFill>
                  <a:srgbClr val="2B2B2D"/>
                </a:solidFill>
                <a:latin typeface="Times New Roman"/>
                <a:cs typeface="Times New Roman"/>
              </a:rPr>
              <a:t>unity</a:t>
            </a:r>
            <a:r>
              <a:rPr sz="4000" spc="-50" dirty="0">
                <a:solidFill>
                  <a:srgbClr val="2B2B2D"/>
                </a:solidFill>
                <a:latin typeface="Times New Roman"/>
                <a:cs typeface="Times New Roman"/>
              </a:rPr>
              <a:t> </a:t>
            </a:r>
            <a:r>
              <a:rPr sz="4000" dirty="0">
                <a:solidFill>
                  <a:srgbClr val="2B2B2D"/>
                </a:solidFill>
                <a:latin typeface="Times New Roman"/>
                <a:cs typeface="Times New Roman"/>
              </a:rPr>
              <a:t>of</a:t>
            </a:r>
            <a:r>
              <a:rPr sz="4000" spc="-5" dirty="0">
                <a:solidFill>
                  <a:srgbClr val="2B2B2D"/>
                </a:solidFill>
                <a:latin typeface="Times New Roman"/>
                <a:cs typeface="Times New Roman"/>
              </a:rPr>
              <a:t> </a:t>
            </a:r>
            <a:r>
              <a:rPr sz="4000" dirty="0">
                <a:solidFill>
                  <a:srgbClr val="2B2B2D"/>
                </a:solidFill>
                <a:latin typeface="Times New Roman"/>
                <a:cs typeface="Times New Roman"/>
              </a:rPr>
              <a:t>the</a:t>
            </a:r>
            <a:r>
              <a:rPr sz="4000" spc="285" dirty="0">
                <a:solidFill>
                  <a:srgbClr val="2B2B2D"/>
                </a:solidFill>
                <a:latin typeface="Times New Roman"/>
                <a:cs typeface="Times New Roman"/>
              </a:rPr>
              <a:t> </a:t>
            </a:r>
            <a:r>
              <a:rPr sz="4000" spc="75" dirty="0">
                <a:solidFill>
                  <a:srgbClr val="2B2B2D"/>
                </a:solidFill>
                <a:latin typeface="Times New Roman"/>
                <a:cs typeface="Times New Roman"/>
              </a:rPr>
              <a:t>Holy</a:t>
            </a:r>
            <a:r>
              <a:rPr sz="4000" spc="-5" dirty="0">
                <a:solidFill>
                  <a:srgbClr val="2B2B2D"/>
                </a:solidFill>
                <a:latin typeface="Times New Roman"/>
                <a:cs typeface="Times New Roman"/>
              </a:rPr>
              <a:t> </a:t>
            </a:r>
            <a:r>
              <a:rPr sz="4000" spc="-10" dirty="0">
                <a:solidFill>
                  <a:srgbClr val="2B2B2D"/>
                </a:solidFill>
                <a:latin typeface="Times New Roman"/>
                <a:cs typeface="Times New Roman"/>
              </a:rPr>
              <a:t>Spirit, </a:t>
            </a:r>
            <a:r>
              <a:rPr sz="4000" spc="75" dirty="0">
                <a:solidFill>
                  <a:srgbClr val="2B2B2D"/>
                </a:solidFill>
                <a:latin typeface="Times New Roman"/>
                <a:cs typeface="Times New Roman"/>
              </a:rPr>
              <a:t>God,</a:t>
            </a:r>
            <a:r>
              <a:rPr sz="4000" spc="-60" dirty="0">
                <a:solidFill>
                  <a:srgbClr val="2B2B2D"/>
                </a:solidFill>
                <a:latin typeface="Times New Roman"/>
                <a:cs typeface="Times New Roman"/>
              </a:rPr>
              <a:t> </a:t>
            </a:r>
            <a:r>
              <a:rPr sz="4000" spc="60" dirty="0">
                <a:solidFill>
                  <a:srgbClr val="2B2B2D"/>
                </a:solidFill>
                <a:latin typeface="Times New Roman"/>
                <a:cs typeface="Times New Roman"/>
              </a:rPr>
              <a:t>for</a:t>
            </a:r>
            <a:r>
              <a:rPr sz="4000" spc="55" dirty="0">
                <a:solidFill>
                  <a:srgbClr val="2B2B2D"/>
                </a:solidFill>
                <a:latin typeface="Times New Roman"/>
                <a:cs typeface="Times New Roman"/>
              </a:rPr>
              <a:t> </a:t>
            </a:r>
            <a:r>
              <a:rPr sz="4000" dirty="0">
                <a:solidFill>
                  <a:srgbClr val="2B2B2D"/>
                </a:solidFill>
                <a:latin typeface="Times New Roman"/>
                <a:cs typeface="Times New Roman"/>
              </a:rPr>
              <a:t>ever</a:t>
            </a:r>
            <a:r>
              <a:rPr sz="4000" spc="50" dirty="0">
                <a:solidFill>
                  <a:srgbClr val="2B2B2D"/>
                </a:solidFill>
                <a:latin typeface="Times New Roman"/>
                <a:cs typeface="Times New Roman"/>
              </a:rPr>
              <a:t> </a:t>
            </a:r>
            <a:r>
              <a:rPr sz="4000" dirty="0">
                <a:solidFill>
                  <a:srgbClr val="2B2B2D"/>
                </a:solidFill>
                <a:latin typeface="Times New Roman"/>
                <a:cs typeface="Times New Roman"/>
              </a:rPr>
              <a:t>and</a:t>
            </a:r>
            <a:r>
              <a:rPr sz="4000" spc="220" dirty="0">
                <a:solidFill>
                  <a:srgbClr val="2B2B2D"/>
                </a:solidFill>
                <a:latin typeface="Times New Roman"/>
                <a:cs typeface="Times New Roman"/>
              </a:rPr>
              <a:t> </a:t>
            </a:r>
            <a:r>
              <a:rPr sz="4000" spc="-20" dirty="0">
                <a:solidFill>
                  <a:srgbClr val="2B2B2D"/>
                </a:solidFill>
                <a:latin typeface="Times New Roman"/>
                <a:cs typeface="Times New Roman"/>
              </a:rPr>
              <a:t>ever</a:t>
            </a:r>
            <a:r>
              <a:rPr sz="4000" spc="-20" dirty="0">
                <a:solidFill>
                  <a:srgbClr val="0A0A0A"/>
                </a:solidFill>
                <a:latin typeface="Times New Roman"/>
                <a:cs typeface="Times New Roman"/>
              </a:rPr>
              <a:t>.</a:t>
            </a:r>
            <a:endParaRPr lang="en-US" sz="4000" spc="-20" dirty="0">
              <a:solidFill>
                <a:srgbClr val="0A0A0A"/>
              </a:solidFill>
              <a:latin typeface="Times New Roman"/>
              <a:cs typeface="Times New Roman"/>
            </a:endParaRPr>
          </a:p>
          <a:p>
            <a:pPr marL="12700" algn="ctr">
              <a:lnSpc>
                <a:spcPts val="3600"/>
              </a:lnSpc>
              <a:spcBef>
                <a:spcPts val="1835"/>
              </a:spcBef>
              <a:tabLst>
                <a:tab pos="866140" algn="l"/>
              </a:tabLst>
            </a:pPr>
            <a:r>
              <a:rPr lang="en-US" sz="4000" dirty="0">
                <a:latin typeface="Georgia Pro Cond Black" panose="02040A06050405020203" pitchFamily="18" charset="0"/>
                <a:cs typeface="Times New Roman"/>
              </a:rPr>
              <a:t>AMEN</a:t>
            </a:r>
          </a:p>
          <a:p>
            <a:pPr marL="12700" algn="ctr">
              <a:lnSpc>
                <a:spcPts val="3600"/>
              </a:lnSpc>
              <a:spcBef>
                <a:spcPts val="1835"/>
              </a:spcBef>
              <a:tabLst>
                <a:tab pos="866140" algn="l"/>
              </a:tabLst>
            </a:pPr>
            <a:endParaRPr sz="4000" dirty="0">
              <a:latin typeface="Georgia Pro Cond Black" panose="02040A06050405020203" pitchFamily="18" charset="0"/>
              <a:cs typeface="Times New Roman"/>
            </a:endParaRPr>
          </a:p>
        </p:txBody>
      </p:sp>
    </p:spTree>
    <p:extLst>
      <p:ext uri="{BB962C8B-B14F-4D97-AF65-F5344CB8AC3E}">
        <p14:creationId xmlns:p14="http://schemas.microsoft.com/office/powerpoint/2010/main" val="3119211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29F828-63A6-144F-774F-339EAAAC83B0}"/>
              </a:ext>
            </a:extLst>
          </p:cNvPr>
          <p:cNvSpPr txBox="1"/>
          <p:nvPr/>
        </p:nvSpPr>
        <p:spPr>
          <a:xfrm>
            <a:off x="0" y="46167"/>
            <a:ext cx="4572000" cy="492443"/>
          </a:xfrm>
          <a:prstGeom prst="rect">
            <a:avLst/>
          </a:prstGeom>
          <a:noFill/>
        </p:spPr>
        <p:txBody>
          <a:bodyPr wrap="square">
            <a:spAutoFit/>
          </a:bodyPr>
          <a:lstStyle/>
          <a:p>
            <a:r>
              <a:rPr lang="en-US" sz="2600" dirty="0">
                <a:latin typeface="Algerian" panose="04020705040A02060702" pitchFamily="82" charset="0"/>
              </a:rPr>
              <a:t>First Reading </a:t>
            </a:r>
          </a:p>
        </p:txBody>
      </p:sp>
      <p:sp>
        <p:nvSpPr>
          <p:cNvPr id="7" name="TextBox 6">
            <a:extLst>
              <a:ext uri="{FF2B5EF4-FFF2-40B4-BE49-F238E27FC236}">
                <a16:creationId xmlns:a16="http://schemas.microsoft.com/office/drawing/2014/main" id="{7C0F6887-00F3-AA8D-2CE6-23FA619E74A9}"/>
              </a:ext>
            </a:extLst>
          </p:cNvPr>
          <p:cNvSpPr txBox="1"/>
          <p:nvPr/>
        </p:nvSpPr>
        <p:spPr>
          <a:xfrm>
            <a:off x="5417575" y="92334"/>
            <a:ext cx="3726426" cy="492443"/>
          </a:xfrm>
          <a:prstGeom prst="rect">
            <a:avLst/>
          </a:prstGeom>
          <a:noFill/>
        </p:spPr>
        <p:txBody>
          <a:bodyPr wrap="square">
            <a:spAutoFit/>
          </a:bodyPr>
          <a:lstStyle/>
          <a:p>
            <a:r>
              <a:rPr lang="en-US" sz="2600" b="0" i="1" u="none" strike="noStrike" baseline="0" dirty="0">
                <a:solidFill>
                  <a:srgbClr val="232223"/>
                </a:solidFill>
                <a:latin typeface="Algerian" panose="04020705040A02060702" pitchFamily="82" charset="0"/>
              </a:rPr>
              <a:t>Hosea 11:1, 3-4, 8 c9</a:t>
            </a:r>
          </a:p>
        </p:txBody>
      </p:sp>
      <p:sp>
        <p:nvSpPr>
          <p:cNvPr id="11" name="TextBox 10">
            <a:extLst>
              <a:ext uri="{FF2B5EF4-FFF2-40B4-BE49-F238E27FC236}">
                <a16:creationId xmlns:a16="http://schemas.microsoft.com/office/drawing/2014/main" id="{C7AB775F-FDE0-034B-25B9-4FA5B5F50F4B}"/>
              </a:ext>
            </a:extLst>
          </p:cNvPr>
          <p:cNvSpPr txBox="1"/>
          <p:nvPr/>
        </p:nvSpPr>
        <p:spPr>
          <a:xfrm>
            <a:off x="0" y="690908"/>
            <a:ext cx="9144000" cy="6129435"/>
          </a:xfrm>
          <a:prstGeom prst="rect">
            <a:avLst/>
          </a:prstGeom>
          <a:noFill/>
        </p:spPr>
        <p:txBody>
          <a:bodyPr wrap="square">
            <a:spAutoFit/>
          </a:bodyPr>
          <a:lstStyle/>
          <a:p>
            <a:pPr algn="ctr">
              <a:lnSpc>
                <a:spcPts val="3600"/>
              </a:lnSpc>
            </a:pPr>
            <a:r>
              <a:rPr lang="en-US" sz="4400" dirty="0">
                <a:latin typeface="Georgia Pro Cond Semibold" panose="02040706050405020303" pitchFamily="18" charset="0"/>
              </a:rPr>
              <a:t>Thus says the LORD: </a:t>
            </a:r>
          </a:p>
          <a:p>
            <a:pPr algn="ctr">
              <a:lnSpc>
                <a:spcPts val="3600"/>
              </a:lnSpc>
            </a:pPr>
            <a:r>
              <a:rPr lang="en-US" sz="4400" dirty="0">
                <a:latin typeface="Georgia Pro Cond Semibold" panose="02040706050405020303" pitchFamily="18" charset="0"/>
              </a:rPr>
              <a:t>When Israel was a child I loved him, </a:t>
            </a:r>
          </a:p>
          <a:p>
            <a:pPr algn="ctr">
              <a:lnSpc>
                <a:spcPts val="3600"/>
              </a:lnSpc>
            </a:pPr>
            <a:r>
              <a:rPr lang="en-US" sz="4400" dirty="0">
                <a:latin typeface="Georgia Pro Cond Semibold" panose="02040706050405020303" pitchFamily="18" charset="0"/>
              </a:rPr>
              <a:t>out of Egypt I called my son. </a:t>
            </a:r>
          </a:p>
          <a:p>
            <a:pPr algn="ctr">
              <a:lnSpc>
                <a:spcPts val="3600"/>
              </a:lnSpc>
            </a:pPr>
            <a:r>
              <a:rPr lang="en-US" sz="4400" dirty="0">
                <a:latin typeface="Georgia Pro Cond Semibold" panose="02040706050405020303" pitchFamily="18" charset="0"/>
              </a:rPr>
              <a:t>Yet it was I who taught Ephraim to walk, who took them in my arms; </a:t>
            </a:r>
          </a:p>
          <a:p>
            <a:pPr algn="ctr">
              <a:lnSpc>
                <a:spcPts val="3600"/>
              </a:lnSpc>
            </a:pPr>
            <a:r>
              <a:rPr lang="en-US" sz="4400" dirty="0">
                <a:latin typeface="Georgia Pro Cond Semibold" panose="02040706050405020303" pitchFamily="18" charset="0"/>
              </a:rPr>
              <a:t>I drew them with human cords, </a:t>
            </a:r>
          </a:p>
          <a:p>
            <a:pPr algn="ctr">
              <a:lnSpc>
                <a:spcPts val="3600"/>
              </a:lnSpc>
            </a:pPr>
            <a:r>
              <a:rPr lang="en-US" sz="4400" dirty="0">
                <a:latin typeface="Georgia Pro Cond Semibold" panose="02040706050405020303" pitchFamily="18" charset="0"/>
              </a:rPr>
              <a:t>with bands of love; </a:t>
            </a:r>
          </a:p>
          <a:p>
            <a:pPr algn="ctr">
              <a:lnSpc>
                <a:spcPts val="3600"/>
              </a:lnSpc>
            </a:pPr>
            <a:r>
              <a:rPr lang="en-US" sz="4400" dirty="0">
                <a:latin typeface="Georgia Pro Cond Semibold" panose="02040706050405020303" pitchFamily="18" charset="0"/>
              </a:rPr>
              <a:t>I fostered them like one </a:t>
            </a:r>
          </a:p>
          <a:p>
            <a:pPr algn="ctr">
              <a:lnSpc>
                <a:spcPts val="3600"/>
              </a:lnSpc>
            </a:pPr>
            <a:r>
              <a:rPr lang="en-US" sz="4400" dirty="0">
                <a:latin typeface="Georgia Pro Cond Semibold" panose="02040706050405020303" pitchFamily="18" charset="0"/>
              </a:rPr>
              <a:t>who raises an infant to his cheeks; </a:t>
            </a:r>
          </a:p>
          <a:p>
            <a:pPr algn="ctr">
              <a:lnSpc>
                <a:spcPts val="3600"/>
              </a:lnSpc>
            </a:pPr>
            <a:r>
              <a:rPr lang="en-US" sz="4400" dirty="0">
                <a:latin typeface="Georgia Pro Cond Semibold" panose="02040706050405020303" pitchFamily="18" charset="0"/>
              </a:rPr>
              <a:t>Yet, though I stooped to feed my child, </a:t>
            </a:r>
          </a:p>
          <a:p>
            <a:pPr algn="ctr">
              <a:lnSpc>
                <a:spcPts val="3600"/>
              </a:lnSpc>
            </a:pPr>
            <a:r>
              <a:rPr lang="en-US" sz="4400" dirty="0">
                <a:latin typeface="Georgia Pro Cond Semibold" panose="02040706050405020303" pitchFamily="18" charset="0"/>
              </a:rPr>
              <a:t>they did not know that I was their healer. </a:t>
            </a:r>
          </a:p>
        </p:txBody>
      </p:sp>
    </p:spTree>
    <p:extLst>
      <p:ext uri="{BB962C8B-B14F-4D97-AF65-F5344CB8AC3E}">
        <p14:creationId xmlns:p14="http://schemas.microsoft.com/office/powerpoint/2010/main" val="1449856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2A9A3-BB30-3D48-78C7-B1AD87D9365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0D3E36D-26F8-09F8-3EDA-56AE22BB131B}"/>
              </a:ext>
            </a:extLst>
          </p:cNvPr>
          <p:cNvSpPr txBox="1"/>
          <p:nvPr/>
        </p:nvSpPr>
        <p:spPr>
          <a:xfrm>
            <a:off x="0" y="46167"/>
            <a:ext cx="4572000" cy="492443"/>
          </a:xfrm>
          <a:prstGeom prst="rect">
            <a:avLst/>
          </a:prstGeom>
          <a:noFill/>
        </p:spPr>
        <p:txBody>
          <a:bodyPr wrap="square">
            <a:spAutoFit/>
          </a:bodyPr>
          <a:lstStyle/>
          <a:p>
            <a:r>
              <a:rPr lang="en-US" sz="2600" dirty="0">
                <a:latin typeface="Algerian" panose="04020705040A02060702" pitchFamily="82" charset="0"/>
              </a:rPr>
              <a:t>First Reading </a:t>
            </a:r>
          </a:p>
        </p:txBody>
      </p:sp>
      <p:sp>
        <p:nvSpPr>
          <p:cNvPr id="7" name="TextBox 6">
            <a:extLst>
              <a:ext uri="{FF2B5EF4-FFF2-40B4-BE49-F238E27FC236}">
                <a16:creationId xmlns:a16="http://schemas.microsoft.com/office/drawing/2014/main" id="{1D420DEA-EF18-981F-32ED-D632E072322A}"/>
              </a:ext>
            </a:extLst>
          </p:cNvPr>
          <p:cNvSpPr txBox="1"/>
          <p:nvPr/>
        </p:nvSpPr>
        <p:spPr>
          <a:xfrm>
            <a:off x="5486401" y="92334"/>
            <a:ext cx="3657600" cy="492443"/>
          </a:xfrm>
          <a:prstGeom prst="rect">
            <a:avLst/>
          </a:prstGeom>
          <a:noFill/>
        </p:spPr>
        <p:txBody>
          <a:bodyPr wrap="square">
            <a:spAutoFit/>
          </a:bodyPr>
          <a:lstStyle/>
          <a:p>
            <a:r>
              <a:rPr lang="en-US" sz="2600" b="0" i="1" u="none" strike="noStrike" baseline="0" dirty="0">
                <a:solidFill>
                  <a:srgbClr val="232223"/>
                </a:solidFill>
                <a:latin typeface="Algerian" panose="04020705040A02060702" pitchFamily="82" charset="0"/>
              </a:rPr>
              <a:t>Hosea 11:1, 3-4, 8 c9</a:t>
            </a:r>
          </a:p>
        </p:txBody>
      </p:sp>
      <p:sp>
        <p:nvSpPr>
          <p:cNvPr id="11" name="TextBox 10">
            <a:extLst>
              <a:ext uri="{FF2B5EF4-FFF2-40B4-BE49-F238E27FC236}">
                <a16:creationId xmlns:a16="http://schemas.microsoft.com/office/drawing/2014/main" id="{5F2C3C23-74FD-42F5-3BCC-9638E8E5C6C2}"/>
              </a:ext>
            </a:extLst>
          </p:cNvPr>
          <p:cNvSpPr txBox="1"/>
          <p:nvPr/>
        </p:nvSpPr>
        <p:spPr>
          <a:xfrm>
            <a:off x="0" y="710572"/>
            <a:ext cx="9144000" cy="6115649"/>
          </a:xfrm>
          <a:prstGeom prst="rect">
            <a:avLst/>
          </a:prstGeom>
          <a:noFill/>
        </p:spPr>
        <p:txBody>
          <a:bodyPr wrap="square">
            <a:spAutoFit/>
          </a:bodyPr>
          <a:lstStyle/>
          <a:p>
            <a:pPr algn="ctr">
              <a:lnSpc>
                <a:spcPts val="3600"/>
              </a:lnSpc>
            </a:pPr>
            <a:r>
              <a:rPr lang="en-US" sz="4000" dirty="0">
                <a:latin typeface="Georgia Pro Cond Semibold" panose="02040706050405020303" pitchFamily="18" charset="0"/>
              </a:rPr>
              <a:t>My heart is overwhelmed, </a:t>
            </a:r>
          </a:p>
          <a:p>
            <a:pPr algn="ctr">
              <a:lnSpc>
                <a:spcPts val="3600"/>
              </a:lnSpc>
            </a:pPr>
            <a:r>
              <a:rPr lang="en-US" sz="4000" dirty="0">
                <a:latin typeface="Georgia Pro Cond Semibold" panose="02040706050405020303" pitchFamily="18" charset="0"/>
              </a:rPr>
              <a:t>my pity is stirred. </a:t>
            </a:r>
          </a:p>
          <a:p>
            <a:pPr algn="ctr">
              <a:lnSpc>
                <a:spcPts val="3600"/>
              </a:lnSpc>
            </a:pPr>
            <a:r>
              <a:rPr lang="en-US" sz="4000" dirty="0">
                <a:latin typeface="Georgia Pro Cond Semibold" panose="02040706050405020303" pitchFamily="18" charset="0"/>
              </a:rPr>
              <a:t>I will not give vent to my blazing anger, </a:t>
            </a:r>
          </a:p>
          <a:p>
            <a:pPr algn="ctr">
              <a:lnSpc>
                <a:spcPts val="3600"/>
              </a:lnSpc>
            </a:pPr>
            <a:r>
              <a:rPr lang="en-US" sz="4000" dirty="0">
                <a:latin typeface="Georgia Pro Cond Semibold" panose="02040706050405020303" pitchFamily="18" charset="0"/>
              </a:rPr>
              <a:t>I will not destroy Ephraim again; </a:t>
            </a:r>
          </a:p>
          <a:p>
            <a:pPr algn="ctr">
              <a:lnSpc>
                <a:spcPts val="3600"/>
              </a:lnSpc>
            </a:pPr>
            <a:r>
              <a:rPr lang="en-US" sz="4000" dirty="0">
                <a:latin typeface="Georgia Pro Cond Semibold" panose="02040706050405020303" pitchFamily="18" charset="0"/>
              </a:rPr>
              <a:t>For I am God and not a man, </a:t>
            </a:r>
          </a:p>
          <a:p>
            <a:pPr algn="ctr">
              <a:lnSpc>
                <a:spcPts val="3600"/>
              </a:lnSpc>
            </a:pPr>
            <a:r>
              <a:rPr lang="en-US" sz="4000" dirty="0">
                <a:latin typeface="Georgia Pro Cond Semibold" panose="02040706050405020303" pitchFamily="18" charset="0"/>
              </a:rPr>
              <a:t>the Holy One present among you;</a:t>
            </a:r>
          </a:p>
          <a:p>
            <a:pPr algn="ctr">
              <a:lnSpc>
                <a:spcPts val="3600"/>
              </a:lnSpc>
            </a:pPr>
            <a:r>
              <a:rPr lang="en-US" sz="4000" dirty="0">
                <a:latin typeface="Georgia Pro Cond Semibold" panose="02040706050405020303" pitchFamily="18" charset="0"/>
              </a:rPr>
              <a:t>I will not let the flames consume you.</a:t>
            </a:r>
          </a:p>
          <a:p>
            <a:pPr algn="ctr">
              <a:lnSpc>
                <a:spcPts val="3600"/>
              </a:lnSpc>
            </a:pPr>
            <a:endParaRPr lang="en-US" sz="4000" dirty="0">
              <a:latin typeface="Georgia Pro Cond Semibold" panose="02040706050405020303" pitchFamily="18" charset="0"/>
            </a:endParaRPr>
          </a:p>
          <a:p>
            <a:pPr algn="ctr">
              <a:lnSpc>
                <a:spcPts val="3600"/>
              </a:lnSpc>
            </a:pPr>
            <a:endParaRPr lang="en-US" sz="4000" dirty="0">
              <a:latin typeface="Georgia Pro Cond Semibold" panose="02040706050405020303" pitchFamily="18" charset="0"/>
            </a:endParaRPr>
          </a:p>
          <a:p>
            <a:pPr algn="ctr">
              <a:lnSpc>
                <a:spcPts val="3600"/>
              </a:lnSpc>
            </a:pPr>
            <a:r>
              <a:rPr lang="en-US" sz="4000" dirty="0">
                <a:latin typeface="Georgia Pro Cond Semibold" panose="02040706050405020303" pitchFamily="18" charset="0"/>
              </a:rPr>
              <a:t>The word of the Lord.</a:t>
            </a:r>
          </a:p>
          <a:p>
            <a:pPr algn="ctr">
              <a:lnSpc>
                <a:spcPts val="3600"/>
              </a:lnSpc>
            </a:pPr>
            <a:endParaRPr lang="en-US" sz="4000" dirty="0">
              <a:latin typeface="Georgia Pro Cond Semibold" panose="02040706050405020303" pitchFamily="18" charset="0"/>
            </a:endParaRPr>
          </a:p>
          <a:p>
            <a:pPr algn="ctr">
              <a:lnSpc>
                <a:spcPts val="3600"/>
              </a:lnSpc>
            </a:pPr>
            <a:r>
              <a:rPr lang="en-US" sz="4000" dirty="0">
                <a:latin typeface="Georgia Pro Cond Black" panose="02040A06050405020203" pitchFamily="18" charset="0"/>
              </a:rPr>
              <a:t>R:Thanks be to God.</a:t>
            </a:r>
          </a:p>
          <a:p>
            <a:pPr algn="ctr">
              <a:lnSpc>
                <a:spcPts val="3600"/>
              </a:lnSpc>
            </a:pPr>
            <a:endParaRPr lang="en-US" sz="4000" dirty="0">
              <a:latin typeface="Georgia Pro Cond Semibold" panose="02040706050405020303" pitchFamily="18" charset="0"/>
            </a:endParaRPr>
          </a:p>
        </p:txBody>
      </p:sp>
    </p:spTree>
    <p:extLst>
      <p:ext uri="{BB962C8B-B14F-4D97-AF65-F5344CB8AC3E}">
        <p14:creationId xmlns:p14="http://schemas.microsoft.com/office/powerpoint/2010/main" val="917586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69F811-B233-7117-A5CF-DBFA32E076A5}"/>
              </a:ext>
            </a:extLst>
          </p:cNvPr>
          <p:cNvPicPr>
            <a:picLocks noChangeAspect="1"/>
          </p:cNvPicPr>
          <p:nvPr/>
        </p:nvPicPr>
        <p:blipFill>
          <a:blip r:embed="rId2"/>
          <a:srcRect l="6424" t="1570" r="7975" b="23813"/>
          <a:stretch>
            <a:fillRect/>
          </a:stretch>
        </p:blipFill>
        <p:spPr>
          <a:xfrm>
            <a:off x="0" y="0"/>
            <a:ext cx="9144000" cy="6858000"/>
          </a:xfrm>
          <a:prstGeom prst="rect">
            <a:avLst/>
          </a:prstGeom>
        </p:spPr>
      </p:pic>
    </p:spTree>
    <p:extLst>
      <p:ext uri="{BB962C8B-B14F-4D97-AF65-F5344CB8AC3E}">
        <p14:creationId xmlns:p14="http://schemas.microsoft.com/office/powerpoint/2010/main" val="3638295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EC363F-28A7-988B-8F69-E6988D0A5D93}"/>
              </a:ext>
            </a:extLst>
          </p:cNvPr>
          <p:cNvSpPr txBox="1"/>
          <p:nvPr/>
        </p:nvSpPr>
        <p:spPr>
          <a:xfrm>
            <a:off x="0" y="0"/>
            <a:ext cx="4572000" cy="492443"/>
          </a:xfrm>
          <a:prstGeom prst="rect">
            <a:avLst/>
          </a:prstGeom>
          <a:noFill/>
        </p:spPr>
        <p:txBody>
          <a:bodyPr wrap="square">
            <a:spAutoFit/>
          </a:bodyPr>
          <a:lstStyle/>
          <a:p>
            <a:r>
              <a:rPr lang="en-US" sz="2600" dirty="0">
                <a:latin typeface="Algerian" panose="04020705040A02060702" pitchFamily="82" charset="0"/>
              </a:rPr>
              <a:t>Responsorial Psalm</a:t>
            </a:r>
          </a:p>
        </p:txBody>
      </p:sp>
      <p:sp>
        <p:nvSpPr>
          <p:cNvPr id="7" name="TextBox 6">
            <a:extLst>
              <a:ext uri="{FF2B5EF4-FFF2-40B4-BE49-F238E27FC236}">
                <a16:creationId xmlns:a16="http://schemas.microsoft.com/office/drawing/2014/main" id="{ACB85CF3-99B7-0713-C7E6-D7092B7A45B8}"/>
              </a:ext>
            </a:extLst>
          </p:cNvPr>
          <p:cNvSpPr txBox="1"/>
          <p:nvPr/>
        </p:nvSpPr>
        <p:spPr>
          <a:xfrm>
            <a:off x="4572000" y="0"/>
            <a:ext cx="4596580" cy="492443"/>
          </a:xfrm>
          <a:prstGeom prst="rect">
            <a:avLst/>
          </a:prstGeom>
          <a:noFill/>
        </p:spPr>
        <p:txBody>
          <a:bodyPr wrap="square">
            <a:spAutoFit/>
          </a:bodyPr>
          <a:lstStyle/>
          <a:p>
            <a:r>
              <a:rPr lang="en-US" sz="2600" dirty="0">
                <a:latin typeface="Algerian" panose="04020705040A02060702" pitchFamily="82" charset="0"/>
              </a:rPr>
              <a:t>Isaiah 12:2-3, 4, 5-6</a:t>
            </a:r>
          </a:p>
        </p:txBody>
      </p:sp>
      <p:sp>
        <p:nvSpPr>
          <p:cNvPr id="9" name="TextBox 8">
            <a:extLst>
              <a:ext uri="{FF2B5EF4-FFF2-40B4-BE49-F238E27FC236}">
                <a16:creationId xmlns:a16="http://schemas.microsoft.com/office/drawing/2014/main" id="{ABDE1866-303C-56B4-EA6A-13C7CFFDD98A}"/>
              </a:ext>
            </a:extLst>
          </p:cNvPr>
          <p:cNvSpPr txBox="1"/>
          <p:nvPr/>
        </p:nvSpPr>
        <p:spPr>
          <a:xfrm>
            <a:off x="24580" y="492443"/>
            <a:ext cx="9144000" cy="6679073"/>
          </a:xfrm>
          <a:prstGeom prst="rect">
            <a:avLst/>
          </a:prstGeom>
          <a:noFill/>
        </p:spPr>
        <p:txBody>
          <a:bodyPr wrap="square">
            <a:spAutoFit/>
          </a:bodyPr>
          <a:lstStyle/>
          <a:p>
            <a:pPr>
              <a:lnSpc>
                <a:spcPts val="3000"/>
              </a:lnSpc>
            </a:pPr>
            <a:r>
              <a:rPr lang="en-US" sz="3400" dirty="0">
                <a:latin typeface="Georgia Pro Cond Black" panose="02040A06050405020203" pitchFamily="18" charset="0"/>
              </a:rPr>
              <a:t>R:You will draw water joyfully from the springs of salvation.</a:t>
            </a:r>
          </a:p>
          <a:p>
            <a:pPr algn="ctr">
              <a:lnSpc>
                <a:spcPts val="3000"/>
              </a:lnSpc>
            </a:pPr>
            <a:endParaRPr lang="en-US" sz="3600" dirty="0">
              <a:latin typeface="Georgia Pro Cond Black" panose="02040A06050405020203" pitchFamily="18" charset="0"/>
            </a:endParaRPr>
          </a:p>
          <a:p>
            <a:pPr algn="ctr">
              <a:lnSpc>
                <a:spcPts val="3000"/>
              </a:lnSpc>
            </a:pPr>
            <a:r>
              <a:rPr lang="en-US" sz="3600" dirty="0">
                <a:latin typeface="Georgia Pro Cond Semibold" panose="02040706050405020303" pitchFamily="18" charset="0"/>
              </a:rPr>
              <a:t>God indeed is my savior;</a:t>
            </a:r>
          </a:p>
          <a:p>
            <a:pPr algn="ctr">
              <a:lnSpc>
                <a:spcPts val="3000"/>
              </a:lnSpc>
            </a:pPr>
            <a:r>
              <a:rPr lang="en-US" sz="3600" dirty="0">
                <a:latin typeface="Georgia Pro Cond Semibold" panose="02040706050405020303" pitchFamily="18" charset="0"/>
              </a:rPr>
              <a:t>I am confident and unafraid.</a:t>
            </a:r>
          </a:p>
          <a:p>
            <a:pPr algn="ctr">
              <a:lnSpc>
                <a:spcPts val="3000"/>
              </a:lnSpc>
            </a:pPr>
            <a:r>
              <a:rPr lang="en-US" sz="3600" dirty="0">
                <a:latin typeface="Georgia Pro Cond Semibold" panose="02040706050405020303" pitchFamily="18" charset="0"/>
              </a:rPr>
              <a:t>My strength and my courage is the LORD, and he has been my savior.</a:t>
            </a:r>
          </a:p>
          <a:p>
            <a:pPr algn="ctr">
              <a:lnSpc>
                <a:spcPts val="3000"/>
              </a:lnSpc>
            </a:pPr>
            <a:r>
              <a:rPr lang="en-US" sz="3600" dirty="0">
                <a:latin typeface="Georgia Pro Cond Semibold" panose="02040706050405020303" pitchFamily="18" charset="0"/>
              </a:rPr>
              <a:t>With joy you will draw water at the fountain of salvation.</a:t>
            </a:r>
          </a:p>
          <a:p>
            <a:pPr>
              <a:lnSpc>
                <a:spcPts val="3000"/>
              </a:lnSpc>
            </a:pPr>
            <a:endParaRPr lang="en-US" sz="3600" dirty="0">
              <a:latin typeface="Georgia Pro Cond Semibold" panose="02040706050405020303" pitchFamily="18" charset="0"/>
            </a:endParaRP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Georgia Pro Cond Black" panose="02040A06050405020203" pitchFamily="18" charset="0"/>
                <a:ea typeface="+mn-ea"/>
                <a:cs typeface="+mn-cs"/>
              </a:rPr>
              <a:t>R:You will draw water joyfully from the springs of salvation.</a:t>
            </a:r>
            <a:endParaRPr lang="en-US" sz="3400" dirty="0">
              <a:latin typeface="Georgia Pro Cond Semibold" panose="02040706050405020303" pitchFamily="18" charset="0"/>
            </a:endParaRPr>
          </a:p>
          <a:p>
            <a:pPr>
              <a:lnSpc>
                <a:spcPts val="3000"/>
              </a:lnSpc>
            </a:pPr>
            <a:endParaRPr lang="en-US" sz="3600" dirty="0">
              <a:latin typeface="Georgia Pro Cond Semibold" panose="02040706050405020303" pitchFamily="18" charset="0"/>
            </a:endParaRPr>
          </a:p>
          <a:p>
            <a:pPr algn="ctr">
              <a:lnSpc>
                <a:spcPts val="3000"/>
              </a:lnSpc>
            </a:pPr>
            <a:r>
              <a:rPr lang="en-US" sz="3600" dirty="0">
                <a:latin typeface="Georgia Pro Cond Semibold" panose="02040706050405020303" pitchFamily="18" charset="0"/>
              </a:rPr>
              <a:t>Give thanks to the LORD, acclaim his name; among the nations make known his deeds, proclaim how exalted is his name.</a:t>
            </a:r>
          </a:p>
          <a:p>
            <a:pPr>
              <a:lnSpc>
                <a:spcPts val="3200"/>
              </a:lnSpc>
            </a:pPr>
            <a:endParaRPr lang="en-US" sz="3600" dirty="0">
              <a:latin typeface="Georgia Pro Cond Semibold" panose="02040706050405020303" pitchFamily="18" charset="0"/>
            </a:endParaRPr>
          </a:p>
        </p:txBody>
      </p:sp>
    </p:spTree>
    <p:extLst>
      <p:ext uri="{BB962C8B-B14F-4D97-AF65-F5344CB8AC3E}">
        <p14:creationId xmlns:p14="http://schemas.microsoft.com/office/powerpoint/2010/main" val="4215608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D7052-C213-B8C3-052E-47A4FBE9FDD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43A4778-36CB-7EC3-C867-880BACE52AB0}"/>
              </a:ext>
            </a:extLst>
          </p:cNvPr>
          <p:cNvSpPr txBox="1"/>
          <p:nvPr/>
        </p:nvSpPr>
        <p:spPr>
          <a:xfrm>
            <a:off x="0" y="0"/>
            <a:ext cx="4572000" cy="492443"/>
          </a:xfrm>
          <a:prstGeom prst="rect">
            <a:avLst/>
          </a:prstGeom>
          <a:noFill/>
        </p:spPr>
        <p:txBody>
          <a:bodyPr wrap="square">
            <a:spAutoFit/>
          </a:bodyPr>
          <a:lstStyle/>
          <a:p>
            <a:r>
              <a:rPr lang="en-US" sz="2600" dirty="0">
                <a:latin typeface="Algerian" panose="04020705040A02060702" pitchFamily="82" charset="0"/>
              </a:rPr>
              <a:t>Responsorial Psalm</a:t>
            </a:r>
          </a:p>
        </p:txBody>
      </p:sp>
      <p:sp>
        <p:nvSpPr>
          <p:cNvPr id="7" name="TextBox 6">
            <a:extLst>
              <a:ext uri="{FF2B5EF4-FFF2-40B4-BE49-F238E27FC236}">
                <a16:creationId xmlns:a16="http://schemas.microsoft.com/office/drawing/2014/main" id="{068C451F-0FB7-5537-E6FC-340AC9FCFA19}"/>
              </a:ext>
            </a:extLst>
          </p:cNvPr>
          <p:cNvSpPr txBox="1"/>
          <p:nvPr/>
        </p:nvSpPr>
        <p:spPr>
          <a:xfrm>
            <a:off x="4572000" y="0"/>
            <a:ext cx="4596580" cy="492443"/>
          </a:xfrm>
          <a:prstGeom prst="rect">
            <a:avLst/>
          </a:prstGeom>
          <a:noFill/>
        </p:spPr>
        <p:txBody>
          <a:bodyPr wrap="square">
            <a:spAutoFit/>
          </a:bodyPr>
          <a:lstStyle/>
          <a:p>
            <a:r>
              <a:rPr lang="en-US" sz="2600" dirty="0">
                <a:latin typeface="Algerian" panose="04020705040A02060702" pitchFamily="82" charset="0"/>
              </a:rPr>
              <a:t>Isaiah 12:2-3, 4, 5-6</a:t>
            </a:r>
          </a:p>
        </p:txBody>
      </p:sp>
      <p:sp>
        <p:nvSpPr>
          <p:cNvPr id="9" name="TextBox 8">
            <a:extLst>
              <a:ext uri="{FF2B5EF4-FFF2-40B4-BE49-F238E27FC236}">
                <a16:creationId xmlns:a16="http://schemas.microsoft.com/office/drawing/2014/main" id="{75127D59-744A-4764-4C58-B437E35B6346}"/>
              </a:ext>
            </a:extLst>
          </p:cNvPr>
          <p:cNvSpPr txBox="1"/>
          <p:nvPr/>
        </p:nvSpPr>
        <p:spPr>
          <a:xfrm>
            <a:off x="24580" y="89320"/>
            <a:ext cx="9144000" cy="5858335"/>
          </a:xfrm>
          <a:prstGeom prst="rect">
            <a:avLst/>
          </a:prstGeom>
          <a:noFill/>
        </p:spPr>
        <p:txBody>
          <a:bodyPr wrap="square">
            <a:spAutoFit/>
          </a:bodyPr>
          <a:lstStyle/>
          <a:p>
            <a:pPr>
              <a:lnSpc>
                <a:spcPts val="3200"/>
              </a:lnSpc>
            </a:pPr>
            <a:endParaRPr lang="en-US" sz="3600" dirty="0">
              <a:latin typeface="Georgia Pro Cond Semibold" panose="02040706050405020303" pitchFamily="18" charset="0"/>
            </a:endParaRPr>
          </a:p>
          <a:p>
            <a:pPr>
              <a:lnSpc>
                <a:spcPts val="3200"/>
              </a:lnSpc>
            </a:pPr>
            <a:endParaRPr lang="en-US" sz="3600" dirty="0">
              <a:latin typeface="Georgia Pro Cond Semibold" panose="02040706050405020303" pitchFamily="18" charset="0"/>
            </a:endParaRPr>
          </a:p>
          <a:p>
            <a:pPr marL="0" marR="0" lvl="0" indent="0" algn="l" defTabSz="457200" rtl="0" eaLnBrk="1" fontAlgn="auto" latinLnBrk="0" hangingPunct="1">
              <a:lnSpc>
                <a:spcPts val="32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Black" panose="02040A06050405020203" pitchFamily="18" charset="0"/>
                <a:ea typeface="+mn-ea"/>
                <a:cs typeface="+mn-cs"/>
              </a:rPr>
              <a:t>R:You will draw water joyfully from the springs of salvation.</a:t>
            </a:r>
          </a:p>
          <a:p>
            <a:pPr algn="ctr">
              <a:lnSpc>
                <a:spcPts val="3200"/>
              </a:lnSpc>
            </a:pPr>
            <a:endParaRPr lang="en-US" sz="3600" dirty="0">
              <a:latin typeface="Georgia Pro Cond Semibold" panose="02040706050405020303" pitchFamily="18" charset="0"/>
            </a:endParaRPr>
          </a:p>
          <a:p>
            <a:pPr algn="ctr">
              <a:lnSpc>
                <a:spcPts val="3200"/>
              </a:lnSpc>
            </a:pPr>
            <a:r>
              <a:rPr lang="en-US" sz="3600" dirty="0">
                <a:latin typeface="Georgia Pro Cond Semibold" panose="02040706050405020303" pitchFamily="18" charset="0"/>
              </a:rPr>
              <a:t>Sing praise to the LORD for his glorious achievement; </a:t>
            </a:r>
          </a:p>
          <a:p>
            <a:pPr algn="ctr">
              <a:lnSpc>
                <a:spcPts val="3200"/>
              </a:lnSpc>
            </a:pPr>
            <a:r>
              <a:rPr lang="en-US" sz="3600" dirty="0">
                <a:latin typeface="Georgia Pro Cond Semibold" panose="02040706050405020303" pitchFamily="18" charset="0"/>
              </a:rPr>
              <a:t>let this be known throughout all the earth.</a:t>
            </a:r>
          </a:p>
          <a:p>
            <a:pPr algn="ctr">
              <a:lnSpc>
                <a:spcPts val="3200"/>
              </a:lnSpc>
            </a:pPr>
            <a:r>
              <a:rPr lang="en-US" sz="3600" dirty="0">
                <a:latin typeface="Georgia Pro Cond Semibold" panose="02040706050405020303" pitchFamily="18" charset="0"/>
              </a:rPr>
              <a:t>Shout with exultation, 0 city of Zion, </a:t>
            </a:r>
          </a:p>
          <a:p>
            <a:pPr algn="ctr">
              <a:lnSpc>
                <a:spcPts val="3200"/>
              </a:lnSpc>
            </a:pPr>
            <a:r>
              <a:rPr lang="en-US" sz="3600" dirty="0">
                <a:latin typeface="Georgia Pro Cond Semibold" panose="02040706050405020303" pitchFamily="18" charset="0"/>
              </a:rPr>
              <a:t>for great in your midst</a:t>
            </a:r>
          </a:p>
          <a:p>
            <a:pPr algn="ctr">
              <a:lnSpc>
                <a:spcPts val="3200"/>
              </a:lnSpc>
            </a:pPr>
            <a:r>
              <a:rPr lang="en-US" sz="3600" dirty="0">
                <a:latin typeface="Georgia Pro Cond Semibold" panose="02040706050405020303" pitchFamily="18" charset="0"/>
              </a:rPr>
              <a:t>is the Holy One of Israel!</a:t>
            </a:r>
          </a:p>
          <a:p>
            <a:pPr>
              <a:lnSpc>
                <a:spcPts val="3200"/>
              </a:lnSpc>
            </a:pPr>
            <a:endParaRPr lang="en-US" sz="3600" dirty="0">
              <a:latin typeface="Georgia Pro Cond Semibold" panose="02040706050405020303" pitchFamily="18" charset="0"/>
            </a:endParaRPr>
          </a:p>
          <a:p>
            <a:pPr marL="0" marR="0" lvl="0" indent="0" algn="l" defTabSz="457200" rtl="0" eaLnBrk="1" fontAlgn="auto" latinLnBrk="0" hangingPunct="1">
              <a:lnSpc>
                <a:spcPts val="32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Black" panose="02040A06050405020203" pitchFamily="18" charset="0"/>
                <a:ea typeface="+mn-ea"/>
                <a:cs typeface="+mn-cs"/>
              </a:rPr>
              <a:t>R:You will draw water joyfully from the springs of salvation.</a:t>
            </a:r>
          </a:p>
        </p:txBody>
      </p:sp>
    </p:spTree>
    <p:extLst>
      <p:ext uri="{BB962C8B-B14F-4D97-AF65-F5344CB8AC3E}">
        <p14:creationId xmlns:p14="http://schemas.microsoft.com/office/powerpoint/2010/main" val="3984014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B1055-4A60-5CF3-7249-74624041314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F04B6BF-33B8-5D36-E32B-044C5EE8CE4F}"/>
              </a:ext>
            </a:extLst>
          </p:cNvPr>
          <p:cNvPicPr>
            <a:picLocks noChangeAspect="1"/>
          </p:cNvPicPr>
          <p:nvPr/>
        </p:nvPicPr>
        <p:blipFill>
          <a:blip r:embed="rId2"/>
          <a:srcRect l="6424" t="1570" r="7975" b="23813"/>
          <a:stretch>
            <a:fillRect/>
          </a:stretch>
        </p:blipFill>
        <p:spPr>
          <a:xfrm>
            <a:off x="0" y="0"/>
            <a:ext cx="9144000" cy="6858000"/>
          </a:xfrm>
          <a:prstGeom prst="rect">
            <a:avLst/>
          </a:prstGeom>
        </p:spPr>
      </p:pic>
    </p:spTree>
    <p:extLst>
      <p:ext uri="{BB962C8B-B14F-4D97-AF65-F5344CB8AC3E}">
        <p14:creationId xmlns:p14="http://schemas.microsoft.com/office/powerpoint/2010/main" val="2260567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851591-1C04-62E8-97AB-B027831BF47B}"/>
              </a:ext>
            </a:extLst>
          </p:cNvPr>
          <p:cNvSpPr txBox="1"/>
          <p:nvPr/>
        </p:nvSpPr>
        <p:spPr>
          <a:xfrm>
            <a:off x="0" y="0"/>
            <a:ext cx="4572000" cy="492443"/>
          </a:xfrm>
          <a:prstGeom prst="rect">
            <a:avLst/>
          </a:prstGeom>
          <a:noFill/>
        </p:spPr>
        <p:txBody>
          <a:bodyPr wrap="square">
            <a:spAutoFit/>
          </a:bodyPr>
          <a:lstStyle/>
          <a:p>
            <a:r>
              <a:rPr lang="en-US" sz="2600" dirty="0">
                <a:latin typeface="Algerian" panose="04020705040A02060702" pitchFamily="82" charset="0"/>
              </a:rPr>
              <a:t>Second Reading</a:t>
            </a:r>
          </a:p>
        </p:txBody>
      </p:sp>
      <p:sp>
        <p:nvSpPr>
          <p:cNvPr id="5" name="TextBox 4">
            <a:extLst>
              <a:ext uri="{FF2B5EF4-FFF2-40B4-BE49-F238E27FC236}">
                <a16:creationId xmlns:a16="http://schemas.microsoft.com/office/drawing/2014/main" id="{A0F46D8C-FCAF-FBF7-A940-873BFAC049FC}"/>
              </a:ext>
            </a:extLst>
          </p:cNvPr>
          <p:cNvSpPr txBox="1"/>
          <p:nvPr/>
        </p:nvSpPr>
        <p:spPr>
          <a:xfrm>
            <a:off x="4547420" y="11981"/>
            <a:ext cx="4596580" cy="492443"/>
          </a:xfrm>
          <a:prstGeom prst="rect">
            <a:avLst/>
          </a:prstGeom>
          <a:noFill/>
        </p:spPr>
        <p:txBody>
          <a:bodyPr wrap="square">
            <a:spAutoFit/>
          </a:bodyPr>
          <a:lstStyle/>
          <a:p>
            <a:r>
              <a:rPr lang="en-US" sz="2600" dirty="0">
                <a:latin typeface="Algerian" panose="04020705040A02060702" pitchFamily="82" charset="0"/>
              </a:rPr>
              <a:t>Ephesians 3:8-12, 14-19</a:t>
            </a:r>
          </a:p>
        </p:txBody>
      </p:sp>
      <p:sp>
        <p:nvSpPr>
          <p:cNvPr id="9" name="TextBox 8">
            <a:extLst>
              <a:ext uri="{FF2B5EF4-FFF2-40B4-BE49-F238E27FC236}">
                <a16:creationId xmlns:a16="http://schemas.microsoft.com/office/drawing/2014/main" id="{F8E2C408-C69F-AEED-D8B6-8CEFE1C8CACF}"/>
              </a:ext>
            </a:extLst>
          </p:cNvPr>
          <p:cNvSpPr txBox="1"/>
          <p:nvPr/>
        </p:nvSpPr>
        <p:spPr>
          <a:xfrm>
            <a:off x="-24580" y="705017"/>
            <a:ext cx="9144000" cy="5788636"/>
          </a:xfrm>
          <a:prstGeom prst="rect">
            <a:avLst/>
          </a:prstGeom>
          <a:noFill/>
        </p:spPr>
        <p:txBody>
          <a:bodyPr wrap="square">
            <a:spAutoFit/>
          </a:bodyPr>
          <a:lstStyle/>
          <a:p>
            <a:pPr algn="ctr">
              <a:lnSpc>
                <a:spcPts val="3400"/>
              </a:lnSpc>
            </a:pPr>
            <a:r>
              <a:rPr lang="en-US" sz="4000" dirty="0">
                <a:latin typeface="Georgia Pro Cond Semibold" panose="02040706050405020303" pitchFamily="18" charset="0"/>
              </a:rPr>
              <a:t>Brothers and sisters:</a:t>
            </a:r>
          </a:p>
          <a:p>
            <a:pPr algn="ctr">
              <a:lnSpc>
                <a:spcPts val="3400"/>
              </a:lnSpc>
            </a:pPr>
            <a:r>
              <a:rPr lang="en-US" sz="4000" dirty="0">
                <a:latin typeface="Georgia Pro Cond Semibold" panose="02040706050405020303" pitchFamily="18" charset="0"/>
              </a:rPr>
              <a:t>To me, the very least of all the holy ones, this grace, was given, to preach to the Gentiles the inscrutable riches of Christ,</a:t>
            </a:r>
          </a:p>
          <a:p>
            <a:pPr algn="ctr">
              <a:lnSpc>
                <a:spcPts val="3400"/>
              </a:lnSpc>
            </a:pPr>
            <a:r>
              <a:rPr lang="en-US" sz="4000" dirty="0">
                <a:latin typeface="Georgia Pro Cond Semibold" panose="02040706050405020303" pitchFamily="18" charset="0"/>
              </a:rPr>
              <a:t>and to bring to light for all what is the plan of the mystery hidden from ages past in God who </a:t>
            </a:r>
          </a:p>
          <a:p>
            <a:pPr algn="ctr">
              <a:lnSpc>
                <a:spcPts val="3400"/>
              </a:lnSpc>
            </a:pPr>
            <a:r>
              <a:rPr lang="en-US" sz="4000" dirty="0">
                <a:latin typeface="Georgia Pro Cond Semibold" panose="02040706050405020303" pitchFamily="18" charset="0"/>
              </a:rPr>
              <a:t>created all things, so that the manifold wisdom of God</a:t>
            </a:r>
          </a:p>
          <a:p>
            <a:pPr algn="ctr">
              <a:lnSpc>
                <a:spcPts val="3400"/>
              </a:lnSpc>
            </a:pPr>
            <a:r>
              <a:rPr lang="en-US" sz="4000" dirty="0">
                <a:latin typeface="Georgia Pro Cond Semibold" panose="02040706050405020303" pitchFamily="18" charset="0"/>
              </a:rPr>
              <a:t>might now be made known through the church</a:t>
            </a:r>
          </a:p>
          <a:p>
            <a:pPr algn="ctr">
              <a:lnSpc>
                <a:spcPts val="3400"/>
              </a:lnSpc>
            </a:pPr>
            <a:r>
              <a:rPr lang="en-US" sz="4000" dirty="0">
                <a:latin typeface="Georgia Pro Cond Semibold" panose="02040706050405020303" pitchFamily="18" charset="0"/>
              </a:rPr>
              <a:t>to the principalities and authorities in the heavens.</a:t>
            </a:r>
          </a:p>
        </p:txBody>
      </p:sp>
    </p:spTree>
    <p:extLst>
      <p:ext uri="{BB962C8B-B14F-4D97-AF65-F5344CB8AC3E}">
        <p14:creationId xmlns:p14="http://schemas.microsoft.com/office/powerpoint/2010/main" val="2534814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7BA32-C39C-93E1-34F1-DE6E93F6EFC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FCC774B-28B3-CCD7-9E80-1F96DAFB780D}"/>
              </a:ext>
            </a:extLst>
          </p:cNvPr>
          <p:cNvSpPr txBox="1"/>
          <p:nvPr/>
        </p:nvSpPr>
        <p:spPr>
          <a:xfrm>
            <a:off x="0" y="0"/>
            <a:ext cx="4572000" cy="492443"/>
          </a:xfrm>
          <a:prstGeom prst="rect">
            <a:avLst/>
          </a:prstGeom>
          <a:noFill/>
        </p:spPr>
        <p:txBody>
          <a:bodyPr wrap="square">
            <a:spAutoFit/>
          </a:bodyPr>
          <a:lstStyle/>
          <a:p>
            <a:r>
              <a:rPr lang="en-US" sz="2600" dirty="0">
                <a:latin typeface="Algerian" panose="04020705040A02060702" pitchFamily="82" charset="0"/>
              </a:rPr>
              <a:t>Second Reading</a:t>
            </a:r>
          </a:p>
        </p:txBody>
      </p:sp>
      <p:sp>
        <p:nvSpPr>
          <p:cNvPr id="5" name="TextBox 4">
            <a:extLst>
              <a:ext uri="{FF2B5EF4-FFF2-40B4-BE49-F238E27FC236}">
                <a16:creationId xmlns:a16="http://schemas.microsoft.com/office/drawing/2014/main" id="{9A968885-C62B-B3FB-FF14-124C7B4FC095}"/>
              </a:ext>
            </a:extLst>
          </p:cNvPr>
          <p:cNvSpPr txBox="1"/>
          <p:nvPr/>
        </p:nvSpPr>
        <p:spPr>
          <a:xfrm>
            <a:off x="4547420" y="11981"/>
            <a:ext cx="4596580" cy="492443"/>
          </a:xfrm>
          <a:prstGeom prst="rect">
            <a:avLst/>
          </a:prstGeom>
          <a:noFill/>
        </p:spPr>
        <p:txBody>
          <a:bodyPr wrap="square">
            <a:spAutoFit/>
          </a:bodyPr>
          <a:lstStyle/>
          <a:p>
            <a:r>
              <a:rPr lang="en-US" sz="2600" dirty="0">
                <a:latin typeface="Algerian" panose="04020705040A02060702" pitchFamily="82" charset="0"/>
              </a:rPr>
              <a:t>Ephesians 3:8-12, 14-19</a:t>
            </a:r>
          </a:p>
        </p:txBody>
      </p:sp>
      <p:sp>
        <p:nvSpPr>
          <p:cNvPr id="9" name="TextBox 8">
            <a:extLst>
              <a:ext uri="{FF2B5EF4-FFF2-40B4-BE49-F238E27FC236}">
                <a16:creationId xmlns:a16="http://schemas.microsoft.com/office/drawing/2014/main" id="{2E9B880E-CB98-DED5-893C-E5872F1022E1}"/>
              </a:ext>
            </a:extLst>
          </p:cNvPr>
          <p:cNvSpPr txBox="1"/>
          <p:nvPr/>
        </p:nvSpPr>
        <p:spPr>
          <a:xfrm>
            <a:off x="0" y="589296"/>
            <a:ext cx="9144000" cy="5858335"/>
          </a:xfrm>
          <a:prstGeom prst="rect">
            <a:avLst/>
          </a:prstGeom>
          <a:noFill/>
        </p:spPr>
        <p:txBody>
          <a:bodyPr wrap="square">
            <a:spAutoFit/>
          </a:bodyPr>
          <a:lstStyle/>
          <a:p>
            <a:pPr algn="ctr">
              <a:lnSpc>
                <a:spcPts val="3200"/>
              </a:lnSpc>
            </a:pPr>
            <a:r>
              <a:rPr lang="en-US" sz="3600" dirty="0">
                <a:latin typeface="Georgia Pro Cond Semibold" panose="02040706050405020303" pitchFamily="18" charset="0"/>
              </a:rPr>
              <a:t>This was according to the eternal purpose that he accomplished in Christ Jesus our Lord, in whom we have boldness of speech</a:t>
            </a:r>
          </a:p>
          <a:p>
            <a:pPr algn="ctr">
              <a:lnSpc>
                <a:spcPts val="3200"/>
              </a:lnSpc>
            </a:pPr>
            <a:r>
              <a:rPr lang="en-US" sz="3600" dirty="0">
                <a:latin typeface="Georgia Pro Cond Semibold" panose="02040706050405020303" pitchFamily="18" charset="0"/>
              </a:rPr>
              <a:t>and confidence of access through faith in him.</a:t>
            </a:r>
          </a:p>
          <a:p>
            <a:pPr algn="ctr">
              <a:lnSpc>
                <a:spcPts val="3200"/>
              </a:lnSpc>
            </a:pPr>
            <a:r>
              <a:rPr lang="en-US" sz="3600" dirty="0">
                <a:latin typeface="Georgia Pro Cond Semibold" panose="02040706050405020303" pitchFamily="18" charset="0"/>
              </a:rPr>
              <a:t>For this reason I kneel before the Father,</a:t>
            </a:r>
          </a:p>
          <a:p>
            <a:pPr algn="ctr">
              <a:lnSpc>
                <a:spcPts val="3200"/>
              </a:lnSpc>
            </a:pPr>
            <a:r>
              <a:rPr lang="en-US" sz="3600" dirty="0">
                <a:latin typeface="Georgia Pro Cond Semibold" panose="02040706050405020303" pitchFamily="18" charset="0"/>
              </a:rPr>
              <a:t>from whom every family in heaven and on earth is named, that he may grant you in accord with the </a:t>
            </a:r>
          </a:p>
          <a:p>
            <a:pPr algn="ctr">
              <a:lnSpc>
                <a:spcPts val="3200"/>
              </a:lnSpc>
            </a:pPr>
            <a:r>
              <a:rPr lang="en-US" sz="3600" dirty="0">
                <a:latin typeface="Georgia Pro Cond Semibold" panose="02040706050405020303" pitchFamily="18" charset="0"/>
              </a:rPr>
              <a:t>riches of his glory</a:t>
            </a:r>
          </a:p>
          <a:p>
            <a:pPr algn="ctr">
              <a:lnSpc>
                <a:spcPts val="3200"/>
              </a:lnSpc>
            </a:pPr>
            <a:r>
              <a:rPr lang="en-US" sz="3600" dirty="0">
                <a:latin typeface="Georgia Pro Cond Semibold" panose="02040706050405020303" pitchFamily="18" charset="0"/>
              </a:rPr>
              <a:t>to be strengthened with power through his Spirit in the inner self, and that Christ may dwell in </a:t>
            </a:r>
          </a:p>
          <a:p>
            <a:pPr algn="ctr">
              <a:lnSpc>
                <a:spcPts val="3200"/>
              </a:lnSpc>
            </a:pPr>
            <a:r>
              <a:rPr lang="en-US" sz="3600" dirty="0">
                <a:latin typeface="Georgia Pro Cond Semibold" panose="02040706050405020303" pitchFamily="18" charset="0"/>
              </a:rPr>
              <a:t>your hearts through faith;</a:t>
            </a:r>
          </a:p>
        </p:txBody>
      </p:sp>
    </p:spTree>
    <p:extLst>
      <p:ext uri="{BB962C8B-B14F-4D97-AF65-F5344CB8AC3E}">
        <p14:creationId xmlns:p14="http://schemas.microsoft.com/office/powerpoint/2010/main" val="2975390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9F7D9AC-8E94-DC54-17DF-20150206204D}"/>
              </a:ext>
            </a:extLst>
          </p:cNvPr>
          <p:cNvSpPr txBox="1"/>
          <p:nvPr/>
        </p:nvSpPr>
        <p:spPr>
          <a:xfrm>
            <a:off x="2981" y="13321"/>
            <a:ext cx="9143820" cy="6954468"/>
          </a:xfrm>
          <a:prstGeom prst="rect">
            <a:avLst/>
          </a:prstGeom>
          <a:noFill/>
        </p:spPr>
        <p:txBody>
          <a:bodyPr wrap="square">
            <a:spAutoFit/>
          </a:bodyPr>
          <a:lstStyle/>
          <a:p>
            <a:pPr algn="ctr" defTabSz="311902"/>
            <a:r>
              <a:rPr lang="en-US" sz="3200" b="1" kern="0" dirty="0">
                <a:solidFill>
                  <a:sysClr val="windowText" lastClr="000000"/>
                </a:solidFill>
                <a:latin typeface="Algerian" panose="04020705040A02060702" pitchFamily="82" charset="0"/>
              </a:rPr>
              <a:t>Sacred Heart Holy Hour </a:t>
            </a:r>
          </a:p>
          <a:p>
            <a:pPr algn="ctr" defTabSz="311902"/>
            <a:endParaRPr lang="en-US" sz="2251" kern="0" dirty="0">
              <a:solidFill>
                <a:sysClr val="windowText" lastClr="000000"/>
              </a:solidFill>
              <a:latin typeface="Algerian" panose="04020705040A02060702" pitchFamily="82" charset="0"/>
            </a:endParaRPr>
          </a:p>
          <a:p>
            <a:pPr defTabSz="311902">
              <a:lnSpc>
                <a:spcPts val="3600"/>
              </a:lnSpc>
            </a:pPr>
            <a:r>
              <a:rPr lang="en-US" sz="4000" kern="0" dirty="0">
                <a:solidFill>
                  <a:sysClr val="windowText" lastClr="000000"/>
                </a:solidFill>
                <a:latin typeface="Georgia Pro Cond Semibold" panose="02040706050405020303" pitchFamily="18" charset="0"/>
              </a:rPr>
              <a:t>Leader: </a:t>
            </a:r>
          </a:p>
          <a:p>
            <a:pPr algn="ctr" defTabSz="311902">
              <a:lnSpc>
                <a:spcPts val="3600"/>
              </a:lnSpc>
            </a:pPr>
            <a:r>
              <a:rPr lang="en-US" sz="4000" kern="0" dirty="0">
                <a:solidFill>
                  <a:sysClr val="windowText" lastClr="000000"/>
                </a:solidFill>
                <a:latin typeface="Georgia Pro Cond Semibold" panose="02040706050405020303" pitchFamily="18" charset="0"/>
              </a:rPr>
              <a:t>Welcome to this Sacred Heart Holy Hour. During this hour, we will hear readings from Sacred Scripture and reflections from Pope Francis on the Sacred Heart of Jesus. We will pray the Divine Mercy Chaplet, prayers to the Sacred Heart and have the opportunity for silent prayer. The Knights of Columbus are proud to coordinate this holy hour and hope that it will lead all present to grow in our love for God and devotion to His Most Sacred Heart.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B04A1-7DC5-D4E2-2D91-30C931E1328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210B0F8-5F5D-045C-BE3D-B2E1615A1D23}"/>
              </a:ext>
            </a:extLst>
          </p:cNvPr>
          <p:cNvSpPr txBox="1"/>
          <p:nvPr/>
        </p:nvSpPr>
        <p:spPr>
          <a:xfrm>
            <a:off x="0" y="0"/>
            <a:ext cx="4572000" cy="492443"/>
          </a:xfrm>
          <a:prstGeom prst="rect">
            <a:avLst/>
          </a:prstGeom>
          <a:noFill/>
        </p:spPr>
        <p:txBody>
          <a:bodyPr wrap="square">
            <a:spAutoFit/>
          </a:bodyPr>
          <a:lstStyle/>
          <a:p>
            <a:r>
              <a:rPr lang="en-US" sz="2600" dirty="0">
                <a:latin typeface="Algerian" panose="04020705040A02060702" pitchFamily="82" charset="0"/>
              </a:rPr>
              <a:t>Second Reading</a:t>
            </a:r>
          </a:p>
        </p:txBody>
      </p:sp>
      <p:sp>
        <p:nvSpPr>
          <p:cNvPr id="5" name="TextBox 4">
            <a:extLst>
              <a:ext uri="{FF2B5EF4-FFF2-40B4-BE49-F238E27FC236}">
                <a16:creationId xmlns:a16="http://schemas.microsoft.com/office/drawing/2014/main" id="{E077BA83-22DA-09BB-2B03-4D1E68A816BF}"/>
              </a:ext>
            </a:extLst>
          </p:cNvPr>
          <p:cNvSpPr txBox="1"/>
          <p:nvPr/>
        </p:nvSpPr>
        <p:spPr>
          <a:xfrm>
            <a:off x="4547420" y="11981"/>
            <a:ext cx="4596580" cy="492443"/>
          </a:xfrm>
          <a:prstGeom prst="rect">
            <a:avLst/>
          </a:prstGeom>
          <a:noFill/>
        </p:spPr>
        <p:txBody>
          <a:bodyPr wrap="square">
            <a:spAutoFit/>
          </a:bodyPr>
          <a:lstStyle/>
          <a:p>
            <a:r>
              <a:rPr lang="en-US" sz="2600" dirty="0">
                <a:latin typeface="Algerian" panose="04020705040A02060702" pitchFamily="82" charset="0"/>
              </a:rPr>
              <a:t>Ephesians 3:8-12, 14-19</a:t>
            </a:r>
          </a:p>
        </p:txBody>
      </p:sp>
      <p:sp>
        <p:nvSpPr>
          <p:cNvPr id="9" name="TextBox 8">
            <a:extLst>
              <a:ext uri="{FF2B5EF4-FFF2-40B4-BE49-F238E27FC236}">
                <a16:creationId xmlns:a16="http://schemas.microsoft.com/office/drawing/2014/main" id="{5B56B2D1-6E29-7DB0-3399-782BFD49F59C}"/>
              </a:ext>
            </a:extLst>
          </p:cNvPr>
          <p:cNvSpPr txBox="1"/>
          <p:nvPr/>
        </p:nvSpPr>
        <p:spPr>
          <a:xfrm>
            <a:off x="0" y="766918"/>
            <a:ext cx="9144000" cy="5037598"/>
          </a:xfrm>
          <a:prstGeom prst="rect">
            <a:avLst/>
          </a:prstGeom>
          <a:noFill/>
        </p:spPr>
        <p:txBody>
          <a:bodyPr wrap="square">
            <a:spAutoFit/>
          </a:bodyPr>
          <a:lstStyle/>
          <a:p>
            <a:pPr algn="ctr">
              <a:lnSpc>
                <a:spcPts val="3200"/>
              </a:lnSpc>
            </a:pPr>
            <a:r>
              <a:rPr lang="en-US" sz="3600" dirty="0">
                <a:latin typeface="Georgia Pro Cond Semibold" panose="02040706050405020303" pitchFamily="18" charset="0"/>
              </a:rPr>
              <a:t>that you, rooted and grounded in love,</a:t>
            </a:r>
          </a:p>
          <a:p>
            <a:pPr algn="ctr">
              <a:lnSpc>
                <a:spcPts val="3200"/>
              </a:lnSpc>
            </a:pPr>
            <a:r>
              <a:rPr lang="en-US" sz="3600" dirty="0">
                <a:latin typeface="Georgia Pro Cond Semibold" panose="02040706050405020303" pitchFamily="18" charset="0"/>
              </a:rPr>
              <a:t>may have strength to comprehend with all the holy ones what is the breadth and length and height and depth,</a:t>
            </a:r>
          </a:p>
          <a:p>
            <a:pPr algn="ctr">
              <a:lnSpc>
                <a:spcPts val="3200"/>
              </a:lnSpc>
            </a:pPr>
            <a:r>
              <a:rPr lang="en-US" sz="3600" dirty="0">
                <a:latin typeface="Georgia Pro Cond Semibold" panose="02040706050405020303" pitchFamily="18" charset="0"/>
              </a:rPr>
              <a:t>and to know the love of Christ which surpasses knowledge, so that you may be filled with all </a:t>
            </a:r>
          </a:p>
          <a:p>
            <a:pPr algn="ctr">
              <a:lnSpc>
                <a:spcPts val="3200"/>
              </a:lnSpc>
            </a:pPr>
            <a:r>
              <a:rPr lang="en-US" sz="3600" dirty="0">
                <a:latin typeface="Georgia Pro Cond Semibold" panose="02040706050405020303" pitchFamily="18" charset="0"/>
              </a:rPr>
              <a:t>the fullness of God.</a:t>
            </a:r>
          </a:p>
          <a:p>
            <a:pPr algn="ctr">
              <a:lnSpc>
                <a:spcPts val="3200"/>
              </a:lnSpc>
            </a:pPr>
            <a:endParaRPr lang="en-US" sz="3600" dirty="0">
              <a:latin typeface="Georgia Pro Cond Semibold" panose="02040706050405020303" pitchFamily="18" charset="0"/>
            </a:endParaRPr>
          </a:p>
          <a:p>
            <a:pPr algn="ctr">
              <a:lnSpc>
                <a:spcPts val="3200"/>
              </a:lnSpc>
            </a:pPr>
            <a:endParaRPr lang="en-US" sz="3600" dirty="0">
              <a:latin typeface="Georgia Pro Cond Semibold" panose="02040706050405020303" pitchFamily="18" charset="0"/>
            </a:endParaRPr>
          </a:p>
          <a:p>
            <a:pPr algn="ctr">
              <a:lnSpc>
                <a:spcPts val="3200"/>
              </a:lnSpc>
            </a:pPr>
            <a:r>
              <a:rPr lang="en-US" sz="3600" dirty="0">
                <a:latin typeface="Georgia Pro Cond Semibold" panose="02040706050405020303" pitchFamily="18" charset="0"/>
              </a:rPr>
              <a:t>The word of the Lord.</a:t>
            </a:r>
          </a:p>
          <a:p>
            <a:pPr algn="ctr">
              <a:lnSpc>
                <a:spcPts val="3200"/>
              </a:lnSpc>
            </a:pPr>
            <a:r>
              <a:rPr lang="en-US" sz="3600" dirty="0">
                <a:latin typeface="Georgia Pro Cond Black" panose="02040A06050405020203" pitchFamily="18" charset="0"/>
              </a:rPr>
              <a:t>R Thanks be to God.</a:t>
            </a:r>
          </a:p>
        </p:txBody>
      </p:sp>
    </p:spTree>
    <p:extLst>
      <p:ext uri="{BB962C8B-B14F-4D97-AF65-F5344CB8AC3E}">
        <p14:creationId xmlns:p14="http://schemas.microsoft.com/office/powerpoint/2010/main" val="1434828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EFA1-BC8A-344A-84AC-7F76D8FA671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5A6F41B-95C6-0252-0A2C-AEE153C8425A}"/>
              </a:ext>
            </a:extLst>
          </p:cNvPr>
          <p:cNvPicPr>
            <a:picLocks noChangeAspect="1"/>
          </p:cNvPicPr>
          <p:nvPr/>
        </p:nvPicPr>
        <p:blipFill>
          <a:blip r:embed="rId2"/>
          <a:srcRect l="6424" t="1570" r="7975" b="23813"/>
          <a:stretch>
            <a:fillRect/>
          </a:stretch>
        </p:blipFill>
        <p:spPr>
          <a:xfrm>
            <a:off x="0" y="0"/>
            <a:ext cx="9144000" cy="6858000"/>
          </a:xfrm>
          <a:prstGeom prst="rect">
            <a:avLst/>
          </a:prstGeom>
        </p:spPr>
      </p:pic>
    </p:spTree>
    <p:extLst>
      <p:ext uri="{BB962C8B-B14F-4D97-AF65-F5344CB8AC3E}">
        <p14:creationId xmlns:p14="http://schemas.microsoft.com/office/powerpoint/2010/main" val="1798495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F8FDB5-1CEF-0492-D323-97998A201E10}"/>
              </a:ext>
            </a:extLst>
          </p:cNvPr>
          <p:cNvSpPr txBox="1"/>
          <p:nvPr/>
        </p:nvSpPr>
        <p:spPr>
          <a:xfrm>
            <a:off x="0" y="492443"/>
            <a:ext cx="9144000" cy="6247864"/>
          </a:xfrm>
          <a:prstGeom prst="rect">
            <a:avLst/>
          </a:prstGeom>
          <a:noFill/>
        </p:spPr>
        <p:txBody>
          <a:bodyPr wrap="square">
            <a:spAutoFit/>
          </a:bodyPr>
          <a:lstStyle/>
          <a:p>
            <a:pPr algn="ctr"/>
            <a:r>
              <a:rPr lang="en-US" sz="4000" dirty="0">
                <a:latin typeface="Georgia Pro Cond Semibold" panose="02040706050405020303" pitchFamily="18" charset="0"/>
              </a:rPr>
              <a:t>Since it was preparation day,</a:t>
            </a:r>
          </a:p>
          <a:p>
            <a:pPr algn="ctr"/>
            <a:r>
              <a:rPr lang="en-US" sz="4000" dirty="0">
                <a:latin typeface="Georgia Pro Cond Semibold" panose="02040706050405020303" pitchFamily="18" charset="0"/>
              </a:rPr>
              <a:t>in order that the bodies might not remain on the cross on the sabbath, for the sabbath day of that week was a solemn one, the Jews asked Pilate that their legs be broken and they be taken down.</a:t>
            </a:r>
          </a:p>
          <a:p>
            <a:pPr algn="ctr"/>
            <a:r>
              <a:rPr lang="en-US" sz="4000" dirty="0">
                <a:latin typeface="Georgia Pro Cond Semibold" panose="02040706050405020303" pitchFamily="18" charset="0"/>
              </a:rPr>
              <a:t>So the soldiers came and broke the legs of the first and then of the other one who was crucified with Jesus.</a:t>
            </a:r>
          </a:p>
        </p:txBody>
      </p:sp>
      <p:sp>
        <p:nvSpPr>
          <p:cNvPr id="7" name="TextBox 6">
            <a:extLst>
              <a:ext uri="{FF2B5EF4-FFF2-40B4-BE49-F238E27FC236}">
                <a16:creationId xmlns:a16="http://schemas.microsoft.com/office/drawing/2014/main" id="{6B7C3330-D380-E178-D342-51F4B9A95034}"/>
              </a:ext>
            </a:extLst>
          </p:cNvPr>
          <p:cNvSpPr txBox="1"/>
          <p:nvPr/>
        </p:nvSpPr>
        <p:spPr>
          <a:xfrm>
            <a:off x="0" y="0"/>
            <a:ext cx="4572000" cy="492443"/>
          </a:xfrm>
          <a:prstGeom prst="rect">
            <a:avLst/>
          </a:prstGeom>
          <a:noFill/>
        </p:spPr>
        <p:txBody>
          <a:bodyPr wrap="square">
            <a:spAutoFit/>
          </a:bodyPr>
          <a:lstStyle/>
          <a:p>
            <a:r>
              <a:rPr lang="en-US" sz="2600" dirty="0">
                <a:latin typeface="Algerian" panose="04020705040A02060702" pitchFamily="82" charset="0"/>
              </a:rPr>
              <a:t>Gospel</a:t>
            </a:r>
          </a:p>
        </p:txBody>
      </p:sp>
      <p:sp>
        <p:nvSpPr>
          <p:cNvPr id="8" name="TextBox 7">
            <a:extLst>
              <a:ext uri="{FF2B5EF4-FFF2-40B4-BE49-F238E27FC236}">
                <a16:creationId xmlns:a16="http://schemas.microsoft.com/office/drawing/2014/main" id="{6D2D2E7F-82C6-4F78-B9C0-8850FFC67D9B}"/>
              </a:ext>
            </a:extLst>
          </p:cNvPr>
          <p:cNvSpPr txBox="1"/>
          <p:nvPr/>
        </p:nvSpPr>
        <p:spPr>
          <a:xfrm>
            <a:off x="5856514" y="0"/>
            <a:ext cx="3287486" cy="492443"/>
          </a:xfrm>
          <a:prstGeom prst="rect">
            <a:avLst/>
          </a:prstGeom>
          <a:noFill/>
        </p:spPr>
        <p:txBody>
          <a:bodyPr wrap="square">
            <a:spAutoFit/>
          </a:bodyPr>
          <a:lstStyle/>
          <a:p>
            <a:r>
              <a:rPr lang="en-US" sz="2600" dirty="0">
                <a:latin typeface="Algerian" panose="04020705040A02060702" pitchFamily="82" charset="0"/>
              </a:rPr>
              <a:t>John 19:3137</a:t>
            </a:r>
          </a:p>
        </p:txBody>
      </p:sp>
    </p:spTree>
    <p:extLst>
      <p:ext uri="{BB962C8B-B14F-4D97-AF65-F5344CB8AC3E}">
        <p14:creationId xmlns:p14="http://schemas.microsoft.com/office/powerpoint/2010/main" val="3366377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62824-2805-FF3E-B5A5-5EAE582CBD6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B98C688-D8AA-7B6F-F3ED-DA97BCB2FD34}"/>
              </a:ext>
            </a:extLst>
          </p:cNvPr>
          <p:cNvSpPr txBox="1"/>
          <p:nvPr/>
        </p:nvSpPr>
        <p:spPr>
          <a:xfrm>
            <a:off x="0" y="492443"/>
            <a:ext cx="9144000" cy="5632311"/>
          </a:xfrm>
          <a:prstGeom prst="rect">
            <a:avLst/>
          </a:prstGeom>
          <a:noFill/>
        </p:spPr>
        <p:txBody>
          <a:bodyPr wrap="square">
            <a:spAutoFit/>
          </a:bodyPr>
          <a:lstStyle/>
          <a:p>
            <a:pPr algn="ctr"/>
            <a:r>
              <a:rPr lang="en-US" sz="4000" dirty="0">
                <a:latin typeface="Georgia Pro Cond Semibold" panose="02040706050405020303" pitchFamily="18" charset="0"/>
              </a:rPr>
              <a:t>But when they came to Jesus and saw that he was already dead, they did not break his legs, but one soldier thrust his lance into his side, and immediately blood and water flowed out.</a:t>
            </a:r>
          </a:p>
          <a:p>
            <a:pPr algn="ctr"/>
            <a:r>
              <a:rPr lang="en-US" sz="4000" dirty="0">
                <a:latin typeface="Georgia Pro Cond Semibold" panose="02040706050405020303" pitchFamily="18" charset="0"/>
              </a:rPr>
              <a:t>An eyewitness has testified, and his testimony is true; he knows that he is speaking the truth,</a:t>
            </a:r>
          </a:p>
          <a:p>
            <a:pPr algn="ctr"/>
            <a:r>
              <a:rPr lang="en-US" sz="4000" dirty="0">
                <a:latin typeface="Georgia Pro Cond Semibold" panose="02040706050405020303" pitchFamily="18" charset="0"/>
              </a:rPr>
              <a:t>so that you also may come to believe.</a:t>
            </a:r>
          </a:p>
        </p:txBody>
      </p:sp>
      <p:sp>
        <p:nvSpPr>
          <p:cNvPr id="7" name="TextBox 6">
            <a:extLst>
              <a:ext uri="{FF2B5EF4-FFF2-40B4-BE49-F238E27FC236}">
                <a16:creationId xmlns:a16="http://schemas.microsoft.com/office/drawing/2014/main" id="{ECA7A047-2B14-7F8D-F5A0-74DE2FB0DE3F}"/>
              </a:ext>
            </a:extLst>
          </p:cNvPr>
          <p:cNvSpPr txBox="1"/>
          <p:nvPr/>
        </p:nvSpPr>
        <p:spPr>
          <a:xfrm>
            <a:off x="0" y="0"/>
            <a:ext cx="4572000" cy="492443"/>
          </a:xfrm>
          <a:prstGeom prst="rect">
            <a:avLst/>
          </a:prstGeom>
          <a:noFill/>
        </p:spPr>
        <p:txBody>
          <a:bodyPr wrap="square">
            <a:spAutoFit/>
          </a:bodyPr>
          <a:lstStyle/>
          <a:p>
            <a:r>
              <a:rPr lang="en-US" sz="2600" dirty="0">
                <a:latin typeface="Algerian" panose="04020705040A02060702" pitchFamily="82" charset="0"/>
              </a:rPr>
              <a:t>Gospel</a:t>
            </a:r>
          </a:p>
        </p:txBody>
      </p:sp>
      <p:sp>
        <p:nvSpPr>
          <p:cNvPr id="8" name="TextBox 7">
            <a:extLst>
              <a:ext uri="{FF2B5EF4-FFF2-40B4-BE49-F238E27FC236}">
                <a16:creationId xmlns:a16="http://schemas.microsoft.com/office/drawing/2014/main" id="{3254C133-B296-569B-AD5C-375EECE51DE3}"/>
              </a:ext>
            </a:extLst>
          </p:cNvPr>
          <p:cNvSpPr txBox="1"/>
          <p:nvPr/>
        </p:nvSpPr>
        <p:spPr>
          <a:xfrm>
            <a:off x="5856514" y="0"/>
            <a:ext cx="3287486" cy="492443"/>
          </a:xfrm>
          <a:prstGeom prst="rect">
            <a:avLst/>
          </a:prstGeom>
          <a:noFill/>
        </p:spPr>
        <p:txBody>
          <a:bodyPr wrap="square">
            <a:spAutoFit/>
          </a:bodyPr>
          <a:lstStyle/>
          <a:p>
            <a:r>
              <a:rPr lang="en-US" sz="2600" dirty="0">
                <a:latin typeface="Algerian" panose="04020705040A02060702" pitchFamily="82" charset="0"/>
              </a:rPr>
              <a:t>John 19:3137</a:t>
            </a:r>
          </a:p>
        </p:txBody>
      </p:sp>
    </p:spTree>
    <p:extLst>
      <p:ext uri="{BB962C8B-B14F-4D97-AF65-F5344CB8AC3E}">
        <p14:creationId xmlns:p14="http://schemas.microsoft.com/office/powerpoint/2010/main" val="3210306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848CC-8BE4-8904-B5E7-6EDF6DA8A28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C64B844-E6C2-8EAC-E664-7AB9532956F0}"/>
              </a:ext>
            </a:extLst>
          </p:cNvPr>
          <p:cNvSpPr txBox="1"/>
          <p:nvPr/>
        </p:nvSpPr>
        <p:spPr>
          <a:xfrm>
            <a:off x="0" y="492443"/>
            <a:ext cx="9144000" cy="6247864"/>
          </a:xfrm>
          <a:prstGeom prst="rect">
            <a:avLst/>
          </a:prstGeom>
          <a:noFill/>
        </p:spPr>
        <p:txBody>
          <a:bodyPr wrap="square">
            <a:spAutoFit/>
          </a:bodyPr>
          <a:lstStyle/>
          <a:p>
            <a:pPr algn="ctr"/>
            <a:r>
              <a:rPr lang="en-US" sz="4000" dirty="0">
                <a:latin typeface="Georgia Pro Cond Semibold" panose="02040706050405020303" pitchFamily="18" charset="0"/>
              </a:rPr>
              <a:t>For this happened so that the Scripture passage might be fulfilled:</a:t>
            </a:r>
          </a:p>
          <a:p>
            <a:pPr algn="ctr"/>
            <a:r>
              <a:rPr lang="en-US" sz="4000" dirty="0">
                <a:latin typeface="Georgia Pro Cond Semibold" panose="02040706050405020303" pitchFamily="18" charset="0"/>
              </a:rPr>
              <a:t>Not a bone </a:t>
            </a:r>
            <a:r>
              <a:rPr lang="en-US" sz="4000" dirty="0" err="1">
                <a:latin typeface="Georgia Pro Cond Semibold" panose="02040706050405020303" pitchFamily="18" charset="0"/>
              </a:rPr>
              <a:t>ofit</a:t>
            </a:r>
            <a:r>
              <a:rPr lang="en-US" sz="4000" dirty="0">
                <a:latin typeface="Georgia Pro Cond Semibold" panose="02040706050405020303" pitchFamily="18" charset="0"/>
              </a:rPr>
              <a:t> will be broken.</a:t>
            </a:r>
          </a:p>
          <a:p>
            <a:pPr algn="ctr"/>
            <a:r>
              <a:rPr lang="en-US" sz="4000" dirty="0">
                <a:latin typeface="Georgia Pro Cond Semibold" panose="02040706050405020303" pitchFamily="18" charset="0"/>
              </a:rPr>
              <a:t>And again another passage says:</a:t>
            </a:r>
          </a:p>
          <a:p>
            <a:pPr algn="ctr"/>
            <a:r>
              <a:rPr lang="en-US" sz="4000" dirty="0">
                <a:latin typeface="Georgia Pro Cond Semibold" panose="02040706050405020303" pitchFamily="18" charset="0"/>
              </a:rPr>
              <a:t>They will look upon him whom they have pierced.</a:t>
            </a:r>
          </a:p>
          <a:p>
            <a:pPr algn="ctr"/>
            <a:endParaRPr lang="en-US" sz="4000" dirty="0">
              <a:latin typeface="Georgia Pro Cond Semibold" panose="02040706050405020303" pitchFamily="18" charset="0"/>
            </a:endParaRPr>
          </a:p>
          <a:p>
            <a:pPr algn="ctr"/>
            <a:r>
              <a:rPr lang="en-US" sz="4000" dirty="0">
                <a:latin typeface="Georgia Pro Cond Semibold" panose="02040706050405020303" pitchFamily="18" charset="0"/>
              </a:rPr>
              <a:t>The Gospel of the Lord.</a:t>
            </a:r>
          </a:p>
          <a:p>
            <a:pPr algn="ctr"/>
            <a:r>
              <a:rPr lang="en-US" sz="4000" dirty="0">
                <a:latin typeface="Georgia Pro Cond Black" panose="02040A06050405020203" pitchFamily="18" charset="0"/>
              </a:rPr>
              <a:t>Praise to you, Lord Jesus Christ.</a:t>
            </a:r>
          </a:p>
          <a:p>
            <a:pPr algn="ctr"/>
            <a:endParaRPr lang="en-US" sz="4000" dirty="0">
              <a:latin typeface="Georgia Pro Cond Semibold" panose="02040706050405020303" pitchFamily="18" charset="0"/>
            </a:endParaRPr>
          </a:p>
        </p:txBody>
      </p:sp>
      <p:sp>
        <p:nvSpPr>
          <p:cNvPr id="7" name="TextBox 6">
            <a:extLst>
              <a:ext uri="{FF2B5EF4-FFF2-40B4-BE49-F238E27FC236}">
                <a16:creationId xmlns:a16="http://schemas.microsoft.com/office/drawing/2014/main" id="{906222E5-9CF3-EF73-E8EF-E68B46620891}"/>
              </a:ext>
            </a:extLst>
          </p:cNvPr>
          <p:cNvSpPr txBox="1"/>
          <p:nvPr/>
        </p:nvSpPr>
        <p:spPr>
          <a:xfrm>
            <a:off x="0" y="0"/>
            <a:ext cx="4572000" cy="492443"/>
          </a:xfrm>
          <a:prstGeom prst="rect">
            <a:avLst/>
          </a:prstGeom>
          <a:noFill/>
        </p:spPr>
        <p:txBody>
          <a:bodyPr wrap="square">
            <a:spAutoFit/>
          </a:bodyPr>
          <a:lstStyle/>
          <a:p>
            <a:r>
              <a:rPr lang="en-US" sz="2600" dirty="0">
                <a:latin typeface="Algerian" panose="04020705040A02060702" pitchFamily="82" charset="0"/>
              </a:rPr>
              <a:t>Gospel</a:t>
            </a:r>
          </a:p>
        </p:txBody>
      </p:sp>
      <p:sp>
        <p:nvSpPr>
          <p:cNvPr id="8" name="TextBox 7">
            <a:extLst>
              <a:ext uri="{FF2B5EF4-FFF2-40B4-BE49-F238E27FC236}">
                <a16:creationId xmlns:a16="http://schemas.microsoft.com/office/drawing/2014/main" id="{C897D5A2-D9F9-15EB-3A52-F1D79CDFD54B}"/>
              </a:ext>
            </a:extLst>
          </p:cNvPr>
          <p:cNvSpPr txBox="1"/>
          <p:nvPr/>
        </p:nvSpPr>
        <p:spPr>
          <a:xfrm>
            <a:off x="5856514" y="0"/>
            <a:ext cx="3287486" cy="492443"/>
          </a:xfrm>
          <a:prstGeom prst="rect">
            <a:avLst/>
          </a:prstGeom>
          <a:noFill/>
        </p:spPr>
        <p:txBody>
          <a:bodyPr wrap="square">
            <a:spAutoFit/>
          </a:bodyPr>
          <a:lstStyle/>
          <a:p>
            <a:r>
              <a:rPr lang="en-US" sz="2600" dirty="0">
                <a:latin typeface="Algerian" panose="04020705040A02060702" pitchFamily="82" charset="0"/>
              </a:rPr>
              <a:t>John 19:3137</a:t>
            </a:r>
          </a:p>
        </p:txBody>
      </p:sp>
    </p:spTree>
    <p:extLst>
      <p:ext uri="{BB962C8B-B14F-4D97-AF65-F5344CB8AC3E}">
        <p14:creationId xmlns:p14="http://schemas.microsoft.com/office/powerpoint/2010/main" val="1732082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0C70F4-12AC-FD29-B743-030A3B234F1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1F9B87-47C0-E6A6-6B3D-A12B77B52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D17F236-79A9-C755-08A3-77C5E14D6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 y="2458"/>
            <a:ext cx="9141713"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AD1001F-9AED-44B0-A470-4DF9B8925826}"/>
              </a:ext>
            </a:extLst>
          </p:cNvPr>
          <p:cNvPicPr>
            <a:picLocks noChangeAspect="1"/>
          </p:cNvPicPr>
          <p:nvPr/>
        </p:nvPicPr>
        <p:blipFill>
          <a:blip r:embed="rId2">
            <a:alphaModFix amt="40000"/>
          </a:blip>
          <a:srcRect r="-1" b="15596"/>
          <a:stretch>
            <a:fillRect/>
          </a:stretch>
        </p:blipFill>
        <p:spPr>
          <a:xfrm>
            <a:off x="-127" y="10"/>
            <a:ext cx="6337737" cy="6857990"/>
          </a:xfrm>
          <a:prstGeom prst="rect">
            <a:avLst/>
          </a:prstGeom>
        </p:spPr>
      </p:pic>
      <p:pic>
        <p:nvPicPr>
          <p:cNvPr id="3" name="Picture 2" descr="4 Practical Tips for a More Fruitful Time In Adoration - St. Joseph's Shelf">
            <a:extLst>
              <a:ext uri="{FF2B5EF4-FFF2-40B4-BE49-F238E27FC236}">
                <a16:creationId xmlns:a16="http://schemas.microsoft.com/office/drawing/2014/main" id="{00893D46-C5C0-F0A7-0D8E-5453A5386F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22" r="29650" b="-2"/>
          <a:stretch>
            <a:fillRect/>
          </a:stretch>
        </p:blipFill>
        <p:spPr bwMode="auto">
          <a:xfrm>
            <a:off x="4669497" y="-2458"/>
            <a:ext cx="4472089"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17455DD-8149-EF19-96B4-087B522B4B05}"/>
              </a:ext>
            </a:extLst>
          </p:cNvPr>
          <p:cNvSpPr txBox="1"/>
          <p:nvPr/>
        </p:nvSpPr>
        <p:spPr>
          <a:xfrm>
            <a:off x="101600" y="-4916"/>
            <a:ext cx="5395685" cy="93371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Algerian" panose="04020705040A02060702" pitchFamily="82" charset="0"/>
                <a:ea typeface="+mn-ea"/>
                <a:cs typeface="+mn-cs"/>
              </a:rPr>
              <a:t>reflections</a:t>
            </a:r>
          </a:p>
        </p:txBody>
      </p:sp>
    </p:spTree>
    <p:extLst>
      <p:ext uri="{BB962C8B-B14F-4D97-AF65-F5344CB8AC3E}">
        <p14:creationId xmlns:p14="http://schemas.microsoft.com/office/powerpoint/2010/main" val="905869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person in a white dress&#10;&#10;Description automatically generated with medium confidence">
            <a:extLst>
              <a:ext uri="{FF2B5EF4-FFF2-40B4-BE49-F238E27FC236}">
                <a16:creationId xmlns:a16="http://schemas.microsoft.com/office/drawing/2014/main" id="{D4AE6362-FDD3-405A-9CB4-9DC42A9AF3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04800"/>
            <a:ext cx="1523562" cy="1619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517EFC68-0133-49FB-915C-C9CEDBA31668}"/>
              </a:ext>
            </a:extLst>
          </p:cNvPr>
          <p:cNvSpPr txBox="1"/>
          <p:nvPr/>
        </p:nvSpPr>
        <p:spPr>
          <a:xfrm>
            <a:off x="13648" y="1025582"/>
            <a:ext cx="9130352" cy="5221173"/>
          </a:xfrm>
          <a:prstGeom prst="rect">
            <a:avLst/>
          </a:prstGeom>
          <a:noFill/>
        </p:spPr>
        <p:txBody>
          <a:bodyPr wrap="square">
            <a:spAutoFit/>
          </a:bodyPr>
          <a:lstStyle/>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 </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rPr>
              <a:t>(Repeat three times)</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O Blood and Water, which gushed forth from the Heart of Jesus as a fount of mercy for us, </a:t>
            </a:r>
          </a:p>
          <a:p>
            <a:pPr marL="0" marR="0" lvl="0" indent="0" algn="ctr" defTabSz="457200" rtl="0" eaLnBrk="1" fontAlgn="auto" latinLnBrk="0" hangingPunct="1">
              <a:lnSpc>
                <a:spcPts val="3500"/>
              </a:lnSpc>
              <a:spcBef>
                <a:spcPts val="0"/>
              </a:spcBef>
              <a:spcAft>
                <a:spcPts val="800"/>
              </a:spcAft>
              <a:buClrTx/>
              <a:buSzTx/>
              <a:buFontTx/>
              <a:buNone/>
              <a:tabLst/>
              <a:defRPr/>
            </a:pPr>
            <a:endParaRPr lang="en-US" sz="4400" dirty="0">
              <a:solidFill>
                <a:prstClr val="black"/>
              </a:solidFill>
              <a:latin typeface="Georgia Pro Cond Semibold" panose="020407060504050203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rPr>
              <a:t>I trust in You!</a:t>
            </a:r>
          </a:p>
          <a:p>
            <a:pPr marL="0" marR="0" lvl="0" indent="0" algn="ctr" defTabSz="457200" rtl="0" eaLnBrk="1" fontAlgn="auto" latinLnBrk="0" hangingPunct="1">
              <a:lnSpc>
                <a:spcPts val="3500"/>
              </a:lnSpc>
              <a:spcBef>
                <a:spcPts val="0"/>
              </a:spcBef>
              <a:spcAft>
                <a:spcPts val="8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eorgia Pro Cond Black" panose="02040A06050405020203" pitchFamily="18" charset="0"/>
                <a:ea typeface="+mn-ea"/>
                <a:cs typeface="+mn-cs"/>
              </a:rPr>
              <a:t>Our Father, Hail Mary, Apostle’s Creed</a:t>
            </a:r>
          </a:p>
        </p:txBody>
      </p:sp>
      <p:sp>
        <p:nvSpPr>
          <p:cNvPr id="2" name="TextBox 1">
            <a:extLst>
              <a:ext uri="{FF2B5EF4-FFF2-40B4-BE49-F238E27FC236}">
                <a16:creationId xmlns:a16="http://schemas.microsoft.com/office/drawing/2014/main" id="{D9190E49-1E90-A9CE-6756-0C4DA36C0048}"/>
              </a:ext>
            </a:extLst>
          </p:cNvPr>
          <p:cNvSpPr txBox="1"/>
          <p:nvPr/>
        </p:nvSpPr>
        <p:spPr>
          <a:xfrm>
            <a:off x="1970314" y="108857"/>
            <a:ext cx="6868886" cy="646331"/>
          </a:xfrm>
          <a:prstGeom prst="rect">
            <a:avLst/>
          </a:prstGeom>
          <a:noFill/>
        </p:spPr>
        <p:txBody>
          <a:bodyPr wrap="square" rtlCol="0">
            <a:spAutoFit/>
          </a:bodyPr>
          <a:lstStyle/>
          <a:p>
            <a:r>
              <a:rPr lang="en-US" sz="3600" dirty="0">
                <a:latin typeface="Algerian" panose="04020705040A02060702" pitchFamily="82" charset="0"/>
              </a:rPr>
              <a:t>Divine mercy chaplet</a:t>
            </a:r>
          </a:p>
        </p:txBody>
      </p:sp>
    </p:spTree>
    <p:extLst>
      <p:ext uri="{BB962C8B-B14F-4D97-AF65-F5344CB8AC3E}">
        <p14:creationId xmlns:p14="http://schemas.microsoft.com/office/powerpoint/2010/main" val="276442527"/>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21CA51E-4E6B-66DA-0DE2-C39C410CC17E}"/>
            </a:ext>
          </a:extLst>
        </p:cNvPr>
        <p:cNvGrpSpPr/>
        <p:nvPr/>
      </p:nvGrpSpPr>
      <p:grpSpPr>
        <a:xfrm>
          <a:off x="0" y="0"/>
          <a:ext cx="0" cy="0"/>
          <a:chOff x="0" y="0"/>
          <a:chExt cx="0" cy="0"/>
        </a:xfrm>
      </p:grpSpPr>
      <p:pic>
        <p:nvPicPr>
          <p:cNvPr id="5" name="Picture 4" descr="A person in a white dress&#10;&#10;Description automatically generated with medium confidence">
            <a:extLst>
              <a:ext uri="{FF2B5EF4-FFF2-40B4-BE49-F238E27FC236}">
                <a16:creationId xmlns:a16="http://schemas.microsoft.com/office/drawing/2014/main" id="{E6E54D96-E639-56A4-2BDF-E1492C53BF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829" y="108857"/>
            <a:ext cx="1523562" cy="1619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F3B1A047-BBF9-F994-DD23-42747E3A4339}"/>
              </a:ext>
            </a:extLst>
          </p:cNvPr>
          <p:cNvSpPr txBox="1"/>
          <p:nvPr/>
        </p:nvSpPr>
        <p:spPr>
          <a:xfrm>
            <a:off x="-87086" y="1395697"/>
            <a:ext cx="9130352" cy="5273431"/>
          </a:xfrm>
          <a:prstGeom prst="rect">
            <a:avLst/>
          </a:prstGeom>
          <a:noFill/>
        </p:spPr>
        <p:txBody>
          <a:bodyPr wrap="square">
            <a:spAutoFit/>
          </a:bodyPr>
          <a:lstStyle/>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 </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Our Father, who art in heaven, hallowed be thy name, thy kingdom come, thy will be done on earth as it is in heaven.</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rPr>
              <a:t>Give us this day, our daily bread, and forgive us our trespasses, as we forgive those who trespass against us, and lead us not into temptation, but deliver us from evil.</a:t>
            </a:r>
          </a:p>
        </p:txBody>
      </p:sp>
      <p:sp>
        <p:nvSpPr>
          <p:cNvPr id="2" name="TextBox 1">
            <a:extLst>
              <a:ext uri="{FF2B5EF4-FFF2-40B4-BE49-F238E27FC236}">
                <a16:creationId xmlns:a16="http://schemas.microsoft.com/office/drawing/2014/main" id="{2112BB45-C571-09E0-0AD6-C196B0BC6094}"/>
              </a:ext>
            </a:extLst>
          </p:cNvPr>
          <p:cNvSpPr txBox="1"/>
          <p:nvPr/>
        </p:nvSpPr>
        <p:spPr>
          <a:xfrm>
            <a:off x="1970314" y="108857"/>
            <a:ext cx="6868886" cy="646331"/>
          </a:xfrm>
          <a:prstGeom prst="rect">
            <a:avLst/>
          </a:prstGeom>
          <a:noFill/>
        </p:spPr>
        <p:txBody>
          <a:bodyPr wrap="square" rtlCol="0">
            <a:spAutoFit/>
          </a:bodyPr>
          <a:lstStyle/>
          <a:p>
            <a:r>
              <a:rPr lang="en-US" sz="3600" dirty="0">
                <a:latin typeface="Algerian" panose="04020705040A02060702" pitchFamily="82" charset="0"/>
              </a:rPr>
              <a:t>Divine mercy chaplet</a:t>
            </a:r>
          </a:p>
        </p:txBody>
      </p:sp>
    </p:spTree>
    <p:extLst>
      <p:ext uri="{BB962C8B-B14F-4D97-AF65-F5344CB8AC3E}">
        <p14:creationId xmlns:p14="http://schemas.microsoft.com/office/powerpoint/2010/main" val="747955954"/>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525FFB3-913C-4DB6-A3AD-FBD073E1654D}"/>
            </a:ext>
          </a:extLst>
        </p:cNvPr>
        <p:cNvGrpSpPr/>
        <p:nvPr/>
      </p:nvGrpSpPr>
      <p:grpSpPr>
        <a:xfrm>
          <a:off x="0" y="0"/>
          <a:ext cx="0" cy="0"/>
          <a:chOff x="0" y="0"/>
          <a:chExt cx="0" cy="0"/>
        </a:xfrm>
      </p:grpSpPr>
      <p:pic>
        <p:nvPicPr>
          <p:cNvPr id="5" name="Picture 4" descr="A person in a white dress&#10;&#10;Description automatically generated with medium confidence">
            <a:extLst>
              <a:ext uri="{FF2B5EF4-FFF2-40B4-BE49-F238E27FC236}">
                <a16:creationId xmlns:a16="http://schemas.microsoft.com/office/drawing/2014/main" id="{68C79E3F-C2F8-EFF1-A77D-9735AEED4D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829" y="108857"/>
            <a:ext cx="1523562" cy="1619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AA0A8E92-2E19-CDB9-FD2D-D84E2A570CF7}"/>
              </a:ext>
            </a:extLst>
          </p:cNvPr>
          <p:cNvSpPr txBox="1"/>
          <p:nvPr/>
        </p:nvSpPr>
        <p:spPr>
          <a:xfrm>
            <a:off x="-76200" y="1728391"/>
            <a:ext cx="9130352" cy="4478342"/>
          </a:xfrm>
          <a:prstGeom prst="rect">
            <a:avLst/>
          </a:prstGeom>
          <a:noFill/>
        </p:spPr>
        <p:txBody>
          <a:bodyPr wrap="square">
            <a:spAutoFit/>
          </a:bodyPr>
          <a:lstStyle/>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 </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Hail Mary, full of grace, the Lord is with you.  Blessed art thou among women and blessed is the fruit of your womb, Jesus. </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rPr>
              <a:t>Holy Mary, Mother of God, pray for us sinners now and at the hour of our death. </a:t>
            </a:r>
          </a:p>
          <a:p>
            <a:pPr marL="0" marR="0" lvl="0" indent="0" algn="ctr" defTabSz="457200" rtl="0" eaLnBrk="1" fontAlgn="auto" latinLnBrk="0" hangingPunct="1">
              <a:lnSpc>
                <a:spcPts val="3500"/>
              </a:lnSpc>
              <a:spcBef>
                <a:spcPts val="0"/>
              </a:spcBef>
              <a:spcAft>
                <a:spcPts val="800"/>
              </a:spcAft>
              <a:buClrTx/>
              <a:buSzTx/>
              <a:buFontTx/>
              <a:buNone/>
              <a:tabLst/>
              <a:defRPr/>
            </a:pPr>
            <a:r>
              <a:rPr lang="en-US" sz="4400" dirty="0">
                <a:solidFill>
                  <a:prstClr val="black"/>
                </a:solidFill>
                <a:latin typeface="Georgia Pro Cond Black" panose="02040A06050405020203" pitchFamily="18" charset="0"/>
                <a:ea typeface="Calibri" panose="020F0502020204030204" pitchFamily="34" charset="0"/>
                <a:cs typeface="Times New Roman" panose="02020603050405020304" pitchFamily="18" charset="0"/>
              </a:rPr>
              <a:t>Amen</a:t>
            </a:r>
            <a:endPar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3E7E30A-D6C2-6830-500B-7F9CBA88CEA3}"/>
              </a:ext>
            </a:extLst>
          </p:cNvPr>
          <p:cNvSpPr txBox="1"/>
          <p:nvPr/>
        </p:nvSpPr>
        <p:spPr>
          <a:xfrm>
            <a:off x="1970314" y="108857"/>
            <a:ext cx="6868886" cy="646331"/>
          </a:xfrm>
          <a:prstGeom prst="rect">
            <a:avLst/>
          </a:prstGeom>
          <a:noFill/>
        </p:spPr>
        <p:txBody>
          <a:bodyPr wrap="square" rtlCol="0">
            <a:spAutoFit/>
          </a:bodyPr>
          <a:lstStyle/>
          <a:p>
            <a:r>
              <a:rPr lang="en-US" sz="3600" dirty="0">
                <a:latin typeface="Algerian" panose="04020705040A02060702" pitchFamily="82" charset="0"/>
              </a:rPr>
              <a:t>Divine mercy chaplet</a:t>
            </a:r>
          </a:p>
        </p:txBody>
      </p:sp>
    </p:spTree>
    <p:extLst>
      <p:ext uri="{BB962C8B-B14F-4D97-AF65-F5344CB8AC3E}">
        <p14:creationId xmlns:p14="http://schemas.microsoft.com/office/powerpoint/2010/main" val="18997618"/>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8B2247F-EA29-51DA-83F4-14AEFC4F02F4}"/>
            </a:ext>
          </a:extLst>
        </p:cNvPr>
        <p:cNvGrpSpPr/>
        <p:nvPr/>
      </p:nvGrpSpPr>
      <p:grpSpPr>
        <a:xfrm>
          <a:off x="0" y="0"/>
          <a:ext cx="0" cy="0"/>
          <a:chOff x="0" y="0"/>
          <a:chExt cx="0" cy="0"/>
        </a:xfrm>
      </p:grpSpPr>
      <p:pic>
        <p:nvPicPr>
          <p:cNvPr id="5" name="Picture 4" descr="A person in a white dress&#10;&#10;Description automatically generated with medium confidence">
            <a:extLst>
              <a:ext uri="{FF2B5EF4-FFF2-40B4-BE49-F238E27FC236}">
                <a16:creationId xmlns:a16="http://schemas.microsoft.com/office/drawing/2014/main" id="{235434C3-E9BD-896D-0564-52364DC4CA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829" y="108857"/>
            <a:ext cx="1523562" cy="1619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DA90211C-30E3-4BC4-887E-709162404233}"/>
              </a:ext>
            </a:extLst>
          </p:cNvPr>
          <p:cNvSpPr txBox="1"/>
          <p:nvPr/>
        </p:nvSpPr>
        <p:spPr>
          <a:xfrm>
            <a:off x="97971" y="752750"/>
            <a:ext cx="9130352" cy="5890395"/>
          </a:xfrm>
          <a:prstGeom prst="rect">
            <a:avLst/>
          </a:prstGeom>
          <a:noFill/>
        </p:spPr>
        <p:txBody>
          <a:bodyPr wrap="square">
            <a:spAutoFit/>
          </a:bodyPr>
          <a:lstStyle/>
          <a:p>
            <a:pPr marL="0" marR="0" lvl="0" indent="0" algn="ctr" defTabSz="457200" rtl="0" eaLnBrk="1" fontAlgn="auto" latinLnBrk="0" hangingPunct="1">
              <a:lnSpc>
                <a:spcPts val="3000"/>
              </a:lnSpc>
              <a:spcBef>
                <a:spcPts val="0"/>
              </a:spcBef>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I believe in God,</a:t>
            </a:r>
          </a:p>
          <a:p>
            <a:pPr marL="0" marR="0" lvl="0" indent="0" algn="ctr" defTabSz="457200" rtl="0" eaLnBrk="1" fontAlgn="auto" latinLnBrk="0" hangingPunct="1">
              <a:lnSpc>
                <a:spcPts val="3000"/>
              </a:lnSpc>
              <a:spcBef>
                <a:spcPts val="0"/>
              </a:spcBef>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the Father almighty,</a:t>
            </a:r>
          </a:p>
          <a:p>
            <a:pPr marL="0" marR="0" lvl="0" indent="0" algn="ctr" defTabSz="457200" rtl="0" eaLnBrk="1" fontAlgn="auto" latinLnBrk="0" hangingPunct="1">
              <a:lnSpc>
                <a:spcPts val="3000"/>
              </a:lnSpc>
              <a:spcBef>
                <a:spcPts val="0"/>
              </a:spcBef>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Creator of heaven and earth,</a:t>
            </a:r>
          </a:p>
          <a:p>
            <a:pPr marL="0" marR="0" lvl="0" indent="0" algn="ctr" defTabSz="457200" rtl="0" eaLnBrk="1" fontAlgn="auto" latinLnBrk="0" hangingPunct="1">
              <a:lnSpc>
                <a:spcPts val="3000"/>
              </a:lnSpc>
              <a:spcBef>
                <a:spcPts val="0"/>
              </a:spcBef>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and in Jesus Christ, his only Son, </a:t>
            </a:r>
          </a:p>
          <a:p>
            <a:pPr marL="0" marR="0" lvl="0" indent="0" algn="ctr" defTabSz="457200" rtl="0" eaLnBrk="1" fontAlgn="auto" latinLnBrk="0" hangingPunct="1">
              <a:lnSpc>
                <a:spcPts val="3000"/>
              </a:lnSpc>
              <a:spcBef>
                <a:spcPts val="0"/>
              </a:spcBef>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our Lord, who was conceived by the Holy Spirit, born of the Virgin Mary,</a:t>
            </a:r>
          </a:p>
          <a:p>
            <a:pPr marL="0" marR="0" lvl="0" indent="0" algn="ctr" defTabSz="457200" rtl="0" eaLnBrk="1" fontAlgn="auto" latinLnBrk="0" hangingPunct="1">
              <a:lnSpc>
                <a:spcPts val="3000"/>
              </a:lnSpc>
              <a:spcBef>
                <a:spcPts val="0"/>
              </a:spcBef>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suffered under Pontius Pilate,</a:t>
            </a:r>
          </a:p>
          <a:p>
            <a:pPr marL="0" marR="0" lvl="0" indent="0" algn="ctr" defTabSz="457200" rtl="0" eaLnBrk="1" fontAlgn="auto" latinLnBrk="0" hangingPunct="1">
              <a:lnSpc>
                <a:spcPts val="3000"/>
              </a:lnSpc>
              <a:spcBef>
                <a:spcPts val="0"/>
              </a:spcBef>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was crucified, died and was buried; he descended into hell;</a:t>
            </a:r>
          </a:p>
          <a:p>
            <a:pPr marL="0" marR="0" lvl="0" indent="0" algn="ctr" defTabSz="457200" rtl="0" eaLnBrk="1" fontAlgn="auto" latinLnBrk="0" hangingPunct="1">
              <a:lnSpc>
                <a:spcPts val="3000"/>
              </a:lnSpc>
              <a:spcBef>
                <a:spcPts val="0"/>
              </a:spcBef>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on the third day he rose again from the dead; he ascended into heaven,</a:t>
            </a:r>
          </a:p>
          <a:p>
            <a:pPr marL="0" marR="0" lvl="0" indent="0" algn="ctr" defTabSz="457200" rtl="0" eaLnBrk="1" fontAlgn="auto" latinLnBrk="0" hangingPunct="1">
              <a:lnSpc>
                <a:spcPts val="3000"/>
              </a:lnSpc>
              <a:spcBef>
                <a:spcPts val="0"/>
              </a:spcBef>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and is seated at the right hand of God the Father almighty;</a:t>
            </a:r>
          </a:p>
          <a:p>
            <a:pPr marL="0" marR="0" lvl="0" indent="0" algn="ctr" defTabSz="457200" rtl="0" eaLnBrk="1" fontAlgn="auto" latinLnBrk="0" hangingPunct="1">
              <a:lnSpc>
                <a:spcPts val="3000"/>
              </a:lnSpc>
              <a:spcBef>
                <a:spcPts val="0"/>
              </a:spcBef>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from there he will come to judge the living and the dead.</a:t>
            </a:r>
          </a:p>
        </p:txBody>
      </p:sp>
      <p:sp>
        <p:nvSpPr>
          <p:cNvPr id="2" name="TextBox 1">
            <a:extLst>
              <a:ext uri="{FF2B5EF4-FFF2-40B4-BE49-F238E27FC236}">
                <a16:creationId xmlns:a16="http://schemas.microsoft.com/office/drawing/2014/main" id="{C596F16F-5B3E-78CE-BB70-F9090A1A35AB}"/>
              </a:ext>
            </a:extLst>
          </p:cNvPr>
          <p:cNvSpPr txBox="1"/>
          <p:nvPr/>
        </p:nvSpPr>
        <p:spPr>
          <a:xfrm>
            <a:off x="1970314" y="108857"/>
            <a:ext cx="6868886" cy="646331"/>
          </a:xfrm>
          <a:prstGeom prst="rect">
            <a:avLst/>
          </a:prstGeom>
          <a:noFill/>
        </p:spPr>
        <p:txBody>
          <a:bodyPr wrap="square" rtlCol="0">
            <a:spAutoFit/>
          </a:bodyPr>
          <a:lstStyle/>
          <a:p>
            <a:r>
              <a:rPr lang="en-US" sz="3600" dirty="0">
                <a:latin typeface="Algerian" panose="04020705040A02060702" pitchFamily="82" charset="0"/>
              </a:rPr>
              <a:t>Divine mercy chaplet</a:t>
            </a:r>
          </a:p>
        </p:txBody>
      </p:sp>
    </p:spTree>
    <p:extLst>
      <p:ext uri="{BB962C8B-B14F-4D97-AF65-F5344CB8AC3E}">
        <p14:creationId xmlns:p14="http://schemas.microsoft.com/office/powerpoint/2010/main" val="1900460060"/>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5A70C0-557B-4C13-89FD-E66D8EBE12D0}"/>
              </a:ext>
            </a:extLst>
          </p:cNvPr>
          <p:cNvSpPr txBox="1"/>
          <p:nvPr/>
        </p:nvSpPr>
        <p:spPr>
          <a:xfrm>
            <a:off x="5348748" y="857302"/>
            <a:ext cx="3788536" cy="3416320"/>
          </a:xfrm>
          <a:prstGeom prst="rect">
            <a:avLst/>
          </a:prstGeom>
          <a:noFill/>
        </p:spPr>
        <p:txBody>
          <a:bodyPr wrap="square" rtlCol="0">
            <a:spAutoFit/>
          </a:bodyPr>
          <a:lstStyle/>
          <a:p>
            <a:pPr algn="ctr" defTabSz="914309" fontAlgn="base">
              <a:spcBef>
                <a:spcPct val="0"/>
              </a:spcBef>
              <a:spcAft>
                <a:spcPct val="0"/>
              </a:spcAft>
              <a:defRPr/>
            </a:pPr>
            <a:r>
              <a:rPr lang="en-US" sz="5400" dirty="0">
                <a:solidFill>
                  <a:prstClr val="black"/>
                </a:solidFill>
                <a:latin typeface="Arial Rounded MT Bold" panose="020F0704030504030204" pitchFamily="34" charset="0"/>
              </a:rPr>
              <a:t>Love Divine, </a:t>
            </a:r>
          </a:p>
          <a:p>
            <a:pPr algn="ctr" defTabSz="914309" fontAlgn="base">
              <a:spcBef>
                <a:spcPct val="0"/>
              </a:spcBef>
              <a:spcAft>
                <a:spcPct val="0"/>
              </a:spcAft>
              <a:defRPr/>
            </a:pPr>
            <a:r>
              <a:rPr lang="en-US" sz="5400" dirty="0">
                <a:solidFill>
                  <a:prstClr val="black"/>
                </a:solidFill>
                <a:latin typeface="Arial Rounded MT Bold" panose="020F0704030504030204" pitchFamily="34" charset="0"/>
              </a:rPr>
              <a:t>All Loves Excelling</a:t>
            </a:r>
          </a:p>
        </p:txBody>
      </p:sp>
      <p:pic>
        <p:nvPicPr>
          <p:cNvPr id="4" name="Picture 3" descr="A person with long hair and a beard holding a heart&#10;&#10;AI-generated content may be incorrect.">
            <a:extLst>
              <a:ext uri="{FF2B5EF4-FFF2-40B4-BE49-F238E27FC236}">
                <a16:creationId xmlns:a16="http://schemas.microsoft.com/office/drawing/2014/main" id="{0E7D7C3C-3E4B-F120-C787-9089788AB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48748"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36822D2-1C18-5088-0D53-1A69A394B70F}"/>
            </a:ext>
          </a:extLst>
        </p:cNvPr>
        <p:cNvGrpSpPr/>
        <p:nvPr/>
      </p:nvGrpSpPr>
      <p:grpSpPr>
        <a:xfrm>
          <a:off x="0" y="0"/>
          <a:ext cx="0" cy="0"/>
          <a:chOff x="0" y="0"/>
          <a:chExt cx="0" cy="0"/>
        </a:xfrm>
      </p:grpSpPr>
      <p:pic>
        <p:nvPicPr>
          <p:cNvPr id="5" name="Picture 4" descr="A person in a white dress&#10;&#10;Description automatically generated with medium confidence">
            <a:extLst>
              <a:ext uri="{FF2B5EF4-FFF2-40B4-BE49-F238E27FC236}">
                <a16:creationId xmlns:a16="http://schemas.microsoft.com/office/drawing/2014/main" id="{39E1E506-8DC0-2E40-CED5-E51D656560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829" y="108857"/>
            <a:ext cx="1523562" cy="1619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061400FC-3DFD-369A-9700-55A2EAF24A94}"/>
              </a:ext>
            </a:extLst>
          </p:cNvPr>
          <p:cNvSpPr txBox="1"/>
          <p:nvPr/>
        </p:nvSpPr>
        <p:spPr>
          <a:xfrm>
            <a:off x="13648" y="2244093"/>
            <a:ext cx="9130352" cy="3888437"/>
          </a:xfrm>
          <a:prstGeom prst="rect">
            <a:avLst/>
          </a:prstGeom>
          <a:noFill/>
        </p:spPr>
        <p:txBody>
          <a:bodyPr wrap="square">
            <a:spAutoFit/>
          </a:bodyPr>
          <a:lstStyle/>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rPr>
              <a:t>I believe in the Holy Spirit, </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rPr>
              <a:t>the holy catholic Church, </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rPr>
              <a:t>the communion of saints, </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rPr>
              <a:t>the forgiveness of sins,</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rPr>
              <a:t>the resurrection of the body,</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rPr>
              <a:t> and life everlasting. </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rPr>
              <a:t>Amen.</a:t>
            </a:r>
          </a:p>
        </p:txBody>
      </p:sp>
      <p:sp>
        <p:nvSpPr>
          <p:cNvPr id="2" name="TextBox 1">
            <a:extLst>
              <a:ext uri="{FF2B5EF4-FFF2-40B4-BE49-F238E27FC236}">
                <a16:creationId xmlns:a16="http://schemas.microsoft.com/office/drawing/2014/main" id="{1054D32B-B653-7DD6-71AC-5402F05990E2}"/>
              </a:ext>
            </a:extLst>
          </p:cNvPr>
          <p:cNvSpPr txBox="1"/>
          <p:nvPr/>
        </p:nvSpPr>
        <p:spPr>
          <a:xfrm>
            <a:off x="1970314" y="108857"/>
            <a:ext cx="6868886" cy="646331"/>
          </a:xfrm>
          <a:prstGeom prst="rect">
            <a:avLst/>
          </a:prstGeom>
          <a:noFill/>
        </p:spPr>
        <p:txBody>
          <a:bodyPr wrap="square" rtlCol="0">
            <a:spAutoFit/>
          </a:bodyPr>
          <a:lstStyle/>
          <a:p>
            <a:r>
              <a:rPr lang="en-US" sz="3600" dirty="0">
                <a:latin typeface="Algerian" panose="04020705040A02060702" pitchFamily="82" charset="0"/>
              </a:rPr>
              <a:t>Divine mercy chaplet</a:t>
            </a:r>
          </a:p>
        </p:txBody>
      </p:sp>
    </p:spTree>
    <p:extLst>
      <p:ext uri="{BB962C8B-B14F-4D97-AF65-F5344CB8AC3E}">
        <p14:creationId xmlns:p14="http://schemas.microsoft.com/office/powerpoint/2010/main" val="2413002226"/>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FCFE98-0D42-4BA0-90A6-B39589AA8741}"/>
              </a:ext>
            </a:extLst>
          </p:cNvPr>
          <p:cNvSpPr txBox="1"/>
          <p:nvPr/>
        </p:nvSpPr>
        <p:spPr>
          <a:xfrm>
            <a:off x="-20782" y="225534"/>
            <a:ext cx="9144000" cy="6604757"/>
          </a:xfrm>
          <a:prstGeom prst="rect">
            <a:avLst/>
          </a:prstGeom>
          <a:noFill/>
        </p:spPr>
        <p:txBody>
          <a:bodyPr wrap="square">
            <a:spAutoFit/>
          </a:bodyPr>
          <a:lstStyle/>
          <a:p>
            <a:pPr marL="0" marR="0" lvl="0" indent="0" algn="r" defTabSz="457200" rtl="0" eaLnBrk="1" fontAlgn="auto" latinLnBrk="0" hangingPunct="1">
              <a:lnSpc>
                <a:spcPts val="36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 </a:t>
            </a: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Eternal Father, I offer you the </a:t>
            </a:r>
          </a:p>
          <a:p>
            <a:pPr marL="0" marR="0" lvl="0" indent="0" algn="r" defTabSz="457200" rtl="0" eaLnBrk="1" fontAlgn="auto" latinLnBrk="0" hangingPunct="1">
              <a:lnSpc>
                <a:spcPts val="36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Body and Blood, Soul and </a:t>
            </a:r>
          </a:p>
          <a:p>
            <a:pPr marL="0" marR="0" lvl="0" indent="0" algn="r" defTabSz="457200" rtl="0" eaLnBrk="1" fontAlgn="auto" latinLnBrk="0" hangingPunct="1">
              <a:lnSpc>
                <a:spcPts val="36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Divinity of Your Dearly </a:t>
            </a:r>
          </a:p>
          <a:p>
            <a:pPr marL="0" marR="0" lvl="0" indent="0" algn="r" defTabSz="457200" rtl="0" eaLnBrk="1" fontAlgn="auto" latinLnBrk="0" hangingPunct="1">
              <a:lnSpc>
                <a:spcPts val="36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Beloved Son, Our Lord, </a:t>
            </a:r>
          </a:p>
          <a:p>
            <a:pPr marL="0" marR="0" lvl="0" indent="0" algn="r" defTabSz="457200" rtl="0" eaLnBrk="1" fontAlgn="auto" latinLnBrk="0" hangingPunct="1">
              <a:lnSpc>
                <a:spcPts val="36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Jesus Christ, in atonement for </a:t>
            </a:r>
          </a:p>
          <a:p>
            <a:pPr marL="0" marR="0" lvl="0" indent="0" algn="r" defTabSz="457200" rtl="0" eaLnBrk="1" fontAlgn="auto" latinLnBrk="0" hangingPunct="1">
              <a:lnSpc>
                <a:spcPts val="36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our sins and those of the whole world.</a:t>
            </a:r>
          </a:p>
          <a:p>
            <a:pPr marL="0" marR="0" lvl="0" indent="0" algn="ctr" defTabSz="457200" rtl="0" eaLnBrk="1" fontAlgn="auto" latinLnBrk="0" hangingPunct="1">
              <a:lnSpc>
                <a:spcPts val="36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endParaRPr>
          </a:p>
          <a:p>
            <a:pPr marL="0" marR="0" lvl="0" indent="0" algn="ctr" defTabSz="457200" rtl="0" eaLnBrk="1" fontAlgn="auto" latinLnBrk="0" hangingPunct="1">
              <a:lnSpc>
                <a:spcPts val="36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Georgia Pro Cond Semibold" panose="02040706050405020303" pitchFamily="18" charset="0"/>
                <a:ea typeface="+mn-ea"/>
                <a:cs typeface="+mn-cs"/>
              </a:rPr>
              <a:t> (</a:t>
            </a:r>
            <a:r>
              <a:rPr kumimoji="0" lang="en-US" sz="4800" b="0" i="1" u="none" strike="noStrike" kern="1200" cap="none" spc="0" normalizeH="0" baseline="0" noProof="0" dirty="0">
                <a:ln>
                  <a:noFill/>
                </a:ln>
                <a:solidFill>
                  <a:srgbClr val="FF0000"/>
                </a:solidFill>
                <a:effectLst/>
                <a:uLnTx/>
                <a:uFillTx/>
                <a:latin typeface="Georgia Pro Cond Semibold" panose="02040706050405020303" pitchFamily="18" charset="0"/>
                <a:ea typeface="+mn-ea"/>
                <a:cs typeface="+mn-cs"/>
              </a:rPr>
              <a:t>On the 10 Small Beads of Each Decade)</a:t>
            </a:r>
          </a:p>
          <a:p>
            <a:pPr marL="0" marR="0" lvl="0" indent="0" algn="ctr" defTabSz="457200" rtl="0" eaLnBrk="1" fontAlgn="auto" latinLnBrk="0" hangingPunct="1">
              <a:lnSpc>
                <a:spcPts val="36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For the sake of His sorrowful Passion, have mercy on us and on the whole world. </a:t>
            </a:r>
          </a:p>
          <a:p>
            <a:pPr marL="0" marR="0" lvl="0" indent="0" algn="ctr" defTabSz="457200" rtl="0" eaLnBrk="1" fontAlgn="auto" latinLnBrk="0" hangingPunct="1">
              <a:lnSpc>
                <a:spcPts val="36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  </a:t>
            </a:r>
          </a:p>
        </p:txBody>
      </p:sp>
      <p:pic>
        <p:nvPicPr>
          <p:cNvPr id="5" name="Picture 4" descr="A person in a white dress&#10;&#10;Description automatically generated with medium confidence">
            <a:extLst>
              <a:ext uri="{FF2B5EF4-FFF2-40B4-BE49-F238E27FC236}">
                <a16:creationId xmlns:a16="http://schemas.microsoft.com/office/drawing/2014/main" id="{D4AE6362-FDD3-405A-9CB4-9DC42A9AF3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62000"/>
            <a:ext cx="1003582" cy="1066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88288909"/>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picture containing laser&#10;&#10;Description automatically generated">
            <a:extLst>
              <a:ext uri="{FF2B5EF4-FFF2-40B4-BE49-F238E27FC236}">
                <a16:creationId xmlns:a16="http://schemas.microsoft.com/office/drawing/2014/main" id="{B30EE64C-6448-4828-A822-D53AD5D8B384}"/>
              </a:ext>
            </a:extLst>
          </p:cNvPr>
          <p:cNvPicPr>
            <a:picLocks noChangeAspect="1"/>
          </p:cNvPicPr>
          <p:nvPr/>
        </p:nvPicPr>
        <p:blipFill rotWithShape="1">
          <a:blip r:embed="rId2">
            <a:extLst>
              <a:ext uri="{28A0092B-C50C-407E-A947-70E740481C1C}">
                <a14:useLocalDpi xmlns:a14="http://schemas.microsoft.com/office/drawing/2010/main" val="0"/>
              </a:ext>
            </a:extLst>
          </a:blip>
          <a:srcRect l="12977" r="15071" b="-1"/>
          <a:stretch/>
        </p:blipFill>
        <p:spPr>
          <a:xfrm>
            <a:off x="230831" y="261437"/>
            <a:ext cx="8682337" cy="6335126"/>
          </a:xfrm>
          <a:prstGeom prst="rect">
            <a:avLst/>
          </a:prstGeom>
        </p:spPr>
      </p:pic>
      <p:sp>
        <p:nvSpPr>
          <p:cNvPr id="7" name="TextBox 6">
            <a:extLst>
              <a:ext uri="{FF2B5EF4-FFF2-40B4-BE49-F238E27FC236}">
                <a16:creationId xmlns:a16="http://schemas.microsoft.com/office/drawing/2014/main" id="{BDA27C27-E4EB-4422-BE48-D25977D96C8C}"/>
              </a:ext>
            </a:extLst>
          </p:cNvPr>
          <p:cNvSpPr txBox="1"/>
          <p:nvPr/>
        </p:nvSpPr>
        <p:spPr>
          <a:xfrm>
            <a:off x="230831" y="377329"/>
            <a:ext cx="6627169" cy="5919569"/>
          </a:xfrm>
          <a:prstGeom prst="rect">
            <a:avLst/>
          </a:prstGeom>
          <a:noFill/>
        </p:spPr>
        <p:txBody>
          <a:bodyPr wrap="square">
            <a:spAutoFit/>
          </a:bodyPr>
          <a:lstStyle/>
          <a:p>
            <a:pPr marL="0" marR="0" lvl="0" indent="0" algn="l" defTabSz="457200" rtl="0" eaLnBrk="1" fontAlgn="auto" latinLnBrk="0" hangingPunct="1">
              <a:lnSpc>
                <a:spcPts val="32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FF0000"/>
                </a:solidFill>
                <a:effectLst/>
                <a:uLnTx/>
                <a:uFillTx/>
                <a:latin typeface="Georgia Pro Cond Semibold" panose="02040706050405020303" pitchFamily="18" charset="0"/>
                <a:ea typeface="+mn-ea"/>
                <a:cs typeface="+mn-cs"/>
              </a:rPr>
              <a:t>(Repeat three times)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solidFill>
                    <a:prstClr val="black"/>
                  </a:solidFill>
                </a:ln>
                <a:solidFill>
                  <a:prstClr val="white"/>
                </a:solidFill>
                <a:effectLst/>
                <a:uLnTx/>
                <a:uFillTx/>
                <a:latin typeface="Georgia Pro Cond Semibold" panose="02040706050405020303" pitchFamily="18" charset="0"/>
              </a:rPr>
              <a:t>Holy God,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solidFill>
                    <a:prstClr val="black"/>
                  </a:solidFill>
                </a:ln>
                <a:solidFill>
                  <a:prstClr val="white"/>
                </a:solidFill>
                <a:effectLst/>
                <a:uLnTx/>
                <a:uFillTx/>
                <a:latin typeface="Georgia Pro Cond Semibold" panose="02040706050405020303" pitchFamily="18" charset="0"/>
              </a:rPr>
              <a:t>Holy Mighty One,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solidFill>
                    <a:prstClr val="black"/>
                  </a:solidFill>
                </a:ln>
                <a:solidFill>
                  <a:prstClr val="white"/>
                </a:solidFill>
                <a:effectLst/>
                <a:uLnTx/>
                <a:uFillTx/>
                <a:latin typeface="Georgia Pro Cond Semibold" panose="02040706050405020303" pitchFamily="18" charset="0"/>
              </a:rPr>
              <a:t>Holy Immortal 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solidFill>
                  <a:prstClr val="black"/>
                </a:solidFill>
              </a:ln>
              <a:solidFill>
                <a:prstClr val="white"/>
              </a:solidFill>
              <a:effectLst/>
              <a:uLnTx/>
              <a:uFillTx/>
              <a:latin typeface="Georgia Pro Cond Semibold" panose="02040706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solidFill>
                    <a:prstClr val="black"/>
                  </a:solidFill>
                </a:ln>
                <a:solidFill>
                  <a:prstClr val="white"/>
                </a:solidFill>
                <a:effectLst/>
                <a:uLnTx/>
                <a:uFillTx/>
                <a:latin typeface="Georgia Pro Cond Black" panose="02040A06050405020203" pitchFamily="18"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solidFill>
                    <a:prstClr val="black"/>
                  </a:solidFill>
                </a:ln>
                <a:solidFill>
                  <a:prstClr val="white"/>
                </a:solidFill>
                <a:effectLst/>
                <a:uLnTx/>
                <a:uFillTx/>
                <a:latin typeface="Georgia Pro Cond Black" panose="02040A06050405020203" pitchFamily="18" charset="0"/>
                <a:ea typeface="+mn-ea"/>
                <a:cs typeface="+mn-cs"/>
              </a:rPr>
              <a:t>have mercy on us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solidFill>
                    <a:prstClr val="black"/>
                  </a:solidFill>
                </a:ln>
                <a:solidFill>
                  <a:prstClr val="white"/>
                </a:solidFill>
                <a:effectLst/>
                <a:uLnTx/>
                <a:uFillTx/>
                <a:latin typeface="Georgia Pro Cond Black" panose="02040A06050405020203" pitchFamily="18" charset="0"/>
                <a:ea typeface="+mn-ea"/>
                <a:cs typeface="+mn-cs"/>
              </a:rPr>
              <a:t>and on 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solidFill>
                    <a:prstClr val="black"/>
                  </a:solidFill>
                </a:ln>
                <a:solidFill>
                  <a:prstClr val="white"/>
                </a:solidFill>
                <a:effectLst/>
                <a:uLnTx/>
                <a:uFillTx/>
                <a:latin typeface="Georgia Pro Cond Black" panose="02040A06050405020203" pitchFamily="18" charset="0"/>
                <a:ea typeface="+mn-ea"/>
                <a:cs typeface="+mn-cs"/>
              </a:rPr>
              <a:t>whole world</a:t>
            </a:r>
            <a:r>
              <a:rPr kumimoji="0" lang="en-US" sz="4400" b="0" i="0" u="none" strike="noStrike" kern="1200" cap="none" spc="0" normalizeH="0" baseline="0" noProof="0" dirty="0">
                <a:ln>
                  <a:solidFill>
                    <a:prstClr val="black"/>
                  </a:solidFill>
                </a:ln>
                <a:solidFill>
                  <a:prstClr val="white"/>
                </a:solidFill>
                <a:effectLst/>
                <a:uLnTx/>
                <a:uFillTx/>
                <a:latin typeface="Georgia Pro Cond Semibold" panose="02040706050405020303" pitchFamily="18" charset="0"/>
                <a:ea typeface="+mn-ea"/>
                <a:cs typeface="+mn-cs"/>
              </a:rPr>
              <a:t>.</a:t>
            </a:r>
          </a:p>
        </p:txBody>
      </p:sp>
    </p:spTree>
    <p:extLst>
      <p:ext uri="{BB962C8B-B14F-4D97-AF65-F5344CB8AC3E}">
        <p14:creationId xmlns:p14="http://schemas.microsoft.com/office/powerpoint/2010/main" val="2815393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57AC58E-5368-AAA0-B235-F18506C54E7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16CB43E-38B5-DFF0-73F6-64D78C61CE7C}"/>
              </a:ext>
            </a:extLst>
          </p:cNvPr>
          <p:cNvSpPr txBox="1"/>
          <p:nvPr/>
        </p:nvSpPr>
        <p:spPr>
          <a:xfrm>
            <a:off x="-20782" y="225534"/>
            <a:ext cx="9144000" cy="6143092"/>
          </a:xfrm>
          <a:prstGeom prst="rect">
            <a:avLst/>
          </a:prstGeom>
          <a:noFill/>
        </p:spPr>
        <p:txBody>
          <a:bodyPr wrap="square">
            <a:spAutoFit/>
          </a:bodyPr>
          <a:lstStyle/>
          <a:p>
            <a:pPr marL="0" marR="0" lvl="0" indent="0" algn="r" defTabSz="457200" rtl="0" eaLnBrk="1" fontAlgn="auto" latinLnBrk="0" hangingPunct="1">
              <a:lnSpc>
                <a:spcPts val="36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endParaRPr>
          </a:p>
          <a:p>
            <a:pPr marL="0" marR="0" lvl="0" indent="0" algn="r" defTabSz="457200" rtl="0" eaLnBrk="1" fontAlgn="auto" latinLnBrk="0" hangingPunct="1">
              <a:lnSpc>
                <a:spcPts val="36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endParaRPr>
          </a:p>
          <a:p>
            <a:pPr marL="0" marR="0" lvl="0" indent="0" algn="ctr" defTabSz="457200" rtl="0" eaLnBrk="1" fontAlgn="auto" latinLnBrk="0" hangingPunct="1">
              <a:lnSpc>
                <a:spcPts val="36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endParaRPr>
          </a:p>
          <a:p>
            <a:pPr marL="0" marR="0" lvl="0" indent="0" algn="ctr" defTabSz="457200" rtl="0" eaLnBrk="1" fontAlgn="auto" latinLnBrk="0" hangingPunct="1">
              <a:lnSpc>
                <a:spcPts val="36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Eternal God, in whom mercy is endless and the treasury of compassion — inexhaustible, look kindly upon us and increase Your mercy in us, that in difficult moments we might not despair nor become despondent, but with great confidence submit ourselves to Your holy will, which is Love and Mercy itself.  </a:t>
            </a:r>
          </a:p>
        </p:txBody>
      </p:sp>
      <p:pic>
        <p:nvPicPr>
          <p:cNvPr id="5" name="Picture 4" descr="A person in a white dress&#10;&#10;Description automatically generated with medium confidence">
            <a:extLst>
              <a:ext uri="{FF2B5EF4-FFF2-40B4-BE49-F238E27FC236}">
                <a16:creationId xmlns:a16="http://schemas.microsoft.com/office/drawing/2014/main" id="{2BD3529D-17E4-8DBE-78F9-D5382C5A3B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486" y="225534"/>
            <a:ext cx="1003582" cy="1066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37978665"/>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942091E-5D80-1E1D-F132-A01B07EE88BA}"/>
              </a:ext>
            </a:extLst>
          </p:cNvPr>
          <p:cNvPicPr>
            <a:picLocks noChangeAspect="1"/>
          </p:cNvPicPr>
          <p:nvPr/>
        </p:nvPicPr>
        <p:blipFill>
          <a:blip r:embed="rId2"/>
          <a:srcRect b="59391"/>
          <a:stretch/>
        </p:blipFill>
        <p:spPr>
          <a:xfrm>
            <a:off x="0" y="0"/>
            <a:ext cx="9144000" cy="6858000"/>
          </a:xfrm>
          <a:prstGeom prst="rect">
            <a:avLst/>
          </a:prstGeom>
        </p:spPr>
      </p:pic>
    </p:spTree>
    <p:extLst>
      <p:ext uri="{BB962C8B-B14F-4D97-AF65-F5344CB8AC3E}">
        <p14:creationId xmlns:p14="http://schemas.microsoft.com/office/powerpoint/2010/main" val="3226384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CDCD14-FA07-2F22-1C11-0C5D5F82D281}"/>
              </a:ext>
            </a:extLst>
          </p:cNvPr>
          <p:cNvPicPr>
            <a:picLocks noChangeAspect="1"/>
          </p:cNvPicPr>
          <p:nvPr/>
        </p:nvPicPr>
        <p:blipFill>
          <a:blip r:embed="rId2"/>
          <a:srcRect t="39480"/>
          <a:stretch/>
        </p:blipFill>
        <p:spPr>
          <a:xfrm>
            <a:off x="0" y="816428"/>
            <a:ext cx="9144000" cy="6041572"/>
          </a:xfrm>
          <a:prstGeom prst="rect">
            <a:avLst/>
          </a:prstGeom>
        </p:spPr>
      </p:pic>
      <p:sp>
        <p:nvSpPr>
          <p:cNvPr id="4" name="TextBox 3">
            <a:extLst>
              <a:ext uri="{FF2B5EF4-FFF2-40B4-BE49-F238E27FC236}">
                <a16:creationId xmlns:a16="http://schemas.microsoft.com/office/drawing/2014/main" id="{72CC3ED9-C50A-0509-D2B9-70FBCC7144FD}"/>
              </a:ext>
            </a:extLst>
          </p:cNvPr>
          <p:cNvSpPr txBox="1"/>
          <p:nvPr/>
        </p:nvSpPr>
        <p:spPr>
          <a:xfrm>
            <a:off x="0" y="0"/>
            <a:ext cx="9144000" cy="707886"/>
          </a:xfrm>
          <a:prstGeom prst="rect">
            <a:avLst/>
          </a:prstGeom>
          <a:noFill/>
        </p:spPr>
        <p:txBody>
          <a:bodyPr wrap="square" rtlCol="0">
            <a:spAutoFit/>
          </a:bodyPr>
          <a:lstStyle/>
          <a:p>
            <a:r>
              <a:rPr lang="en-US" sz="4000" dirty="0">
                <a:latin typeface="Georgia Pro Cond Semibold" panose="02040706050405020303" pitchFamily="18" charset="0"/>
              </a:rPr>
              <a:t>The response is: </a:t>
            </a:r>
            <a:r>
              <a:rPr lang="en-US" sz="4000" dirty="0">
                <a:latin typeface="Georgia Pro Cond Black" panose="02040A06050405020203" pitchFamily="18" charset="0"/>
              </a:rPr>
              <a:t>have mercy on us.</a:t>
            </a:r>
          </a:p>
        </p:txBody>
      </p:sp>
    </p:spTree>
    <p:extLst>
      <p:ext uri="{BB962C8B-B14F-4D97-AF65-F5344CB8AC3E}">
        <p14:creationId xmlns:p14="http://schemas.microsoft.com/office/powerpoint/2010/main" val="1280836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9AD38-78E6-EFF5-BC43-82209D83103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8928D37-EE04-256E-9DCF-A42ECF42EA36}"/>
              </a:ext>
            </a:extLst>
          </p:cNvPr>
          <p:cNvSpPr txBox="1"/>
          <p:nvPr/>
        </p:nvSpPr>
        <p:spPr>
          <a:xfrm>
            <a:off x="0" y="0"/>
            <a:ext cx="9144000" cy="707886"/>
          </a:xfrm>
          <a:prstGeom prst="rect">
            <a:avLst/>
          </a:prstGeom>
          <a:noFill/>
        </p:spPr>
        <p:txBody>
          <a:bodyPr wrap="square" rtlCol="0">
            <a:spAutoFit/>
          </a:bodyPr>
          <a:lstStyle/>
          <a:p>
            <a:r>
              <a:rPr lang="en-US" sz="4000" dirty="0">
                <a:latin typeface="Georgia Pro Cond Semibold" panose="02040706050405020303" pitchFamily="18" charset="0"/>
              </a:rPr>
              <a:t>The response is: </a:t>
            </a:r>
            <a:r>
              <a:rPr lang="en-US" sz="4000" dirty="0">
                <a:latin typeface="Georgia Pro Cond Black" panose="02040A06050405020203" pitchFamily="18" charset="0"/>
              </a:rPr>
              <a:t>have mercy on us.</a:t>
            </a:r>
          </a:p>
        </p:txBody>
      </p:sp>
      <p:pic>
        <p:nvPicPr>
          <p:cNvPr id="5" name="Picture 4">
            <a:extLst>
              <a:ext uri="{FF2B5EF4-FFF2-40B4-BE49-F238E27FC236}">
                <a16:creationId xmlns:a16="http://schemas.microsoft.com/office/drawing/2014/main" id="{B7D80391-5AD6-2030-FC19-E968BC84013E}"/>
              </a:ext>
            </a:extLst>
          </p:cNvPr>
          <p:cNvPicPr>
            <a:picLocks noChangeAspect="1"/>
          </p:cNvPicPr>
          <p:nvPr/>
        </p:nvPicPr>
        <p:blipFill>
          <a:blip r:embed="rId2"/>
          <a:srcRect b="36325"/>
          <a:stretch/>
        </p:blipFill>
        <p:spPr>
          <a:xfrm>
            <a:off x="0" y="707886"/>
            <a:ext cx="9144000" cy="6150114"/>
          </a:xfrm>
          <a:prstGeom prst="rect">
            <a:avLst/>
          </a:prstGeom>
        </p:spPr>
      </p:pic>
    </p:spTree>
    <p:extLst>
      <p:ext uri="{BB962C8B-B14F-4D97-AF65-F5344CB8AC3E}">
        <p14:creationId xmlns:p14="http://schemas.microsoft.com/office/powerpoint/2010/main" val="4105223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071B1-7DE7-AA8A-2759-26316930523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042F05D-B0DD-4EFE-F8B4-91826F08061B}"/>
              </a:ext>
            </a:extLst>
          </p:cNvPr>
          <p:cNvPicPr>
            <a:picLocks noChangeAspect="1"/>
          </p:cNvPicPr>
          <p:nvPr/>
        </p:nvPicPr>
        <p:blipFill>
          <a:blip r:embed="rId2"/>
          <a:srcRect t="62778" b="6853"/>
          <a:stretch/>
        </p:blipFill>
        <p:spPr>
          <a:xfrm>
            <a:off x="0" y="0"/>
            <a:ext cx="9144000" cy="6858000"/>
          </a:xfrm>
          <a:prstGeom prst="rect">
            <a:avLst/>
          </a:prstGeom>
        </p:spPr>
      </p:pic>
    </p:spTree>
    <p:extLst>
      <p:ext uri="{BB962C8B-B14F-4D97-AF65-F5344CB8AC3E}">
        <p14:creationId xmlns:p14="http://schemas.microsoft.com/office/powerpoint/2010/main" val="2336000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1C25BE-19DF-7D1C-C520-B2E2288D8DE3}"/>
              </a:ext>
            </a:extLst>
          </p:cNvPr>
          <p:cNvPicPr>
            <a:picLocks noChangeAspect="1"/>
          </p:cNvPicPr>
          <p:nvPr/>
        </p:nvPicPr>
        <p:blipFill>
          <a:blip r:embed="rId2"/>
          <a:srcRect l="-476" t="-2354" r="2142" b="34118"/>
          <a:stretch/>
        </p:blipFill>
        <p:spPr>
          <a:xfrm>
            <a:off x="76200" y="0"/>
            <a:ext cx="8991600" cy="631371"/>
          </a:xfrm>
          <a:prstGeom prst="rect">
            <a:avLst/>
          </a:prstGeom>
        </p:spPr>
      </p:pic>
      <p:sp>
        <p:nvSpPr>
          <p:cNvPr id="9" name="TextBox 8">
            <a:extLst>
              <a:ext uri="{FF2B5EF4-FFF2-40B4-BE49-F238E27FC236}">
                <a16:creationId xmlns:a16="http://schemas.microsoft.com/office/drawing/2014/main" id="{34E112AA-118F-8D9E-B8F1-FF894E58A9ED}"/>
              </a:ext>
            </a:extLst>
          </p:cNvPr>
          <p:cNvSpPr txBox="1"/>
          <p:nvPr/>
        </p:nvSpPr>
        <p:spPr>
          <a:xfrm>
            <a:off x="76200" y="654888"/>
            <a:ext cx="9067800" cy="5632311"/>
          </a:xfrm>
          <a:prstGeom prst="rect">
            <a:avLst/>
          </a:prstGeom>
          <a:noFill/>
        </p:spPr>
        <p:txBody>
          <a:bodyPr wrap="square">
            <a:spAutoFit/>
          </a:bodyPr>
          <a:lstStyle/>
          <a:p>
            <a:pPr algn="ctr"/>
            <a:r>
              <a:rPr lang="en-US" sz="3600" dirty="0">
                <a:latin typeface="Georgia Pro Cond Black" panose="02040A06050405020203" pitchFamily="18" charset="0"/>
              </a:rPr>
              <a:t>Most loving Jesus, </a:t>
            </a:r>
          </a:p>
          <a:p>
            <a:pPr algn="ctr"/>
            <a:r>
              <a:rPr lang="en-US" sz="3600" dirty="0">
                <a:latin typeface="Georgia Pro Cond Black" panose="02040A06050405020203" pitchFamily="18" charset="0"/>
              </a:rPr>
              <a:t>how great is the love which you have poured out upon the world. </a:t>
            </a:r>
          </a:p>
          <a:p>
            <a:pPr algn="ctr"/>
            <a:r>
              <a:rPr lang="en-US" sz="3600" dirty="0">
                <a:latin typeface="Georgia Pro Cond Black" panose="02040A06050405020203" pitchFamily="18" charset="0"/>
              </a:rPr>
              <a:t>How casual and careless is our response! </a:t>
            </a:r>
          </a:p>
          <a:p>
            <a:pPr algn="ctr"/>
            <a:r>
              <a:rPr lang="en-US" sz="3600" dirty="0">
                <a:latin typeface="Georgia Pro Cond Black" panose="02040A06050405020203" pitchFamily="18" charset="0"/>
              </a:rPr>
              <a:t>Kneeling before you, we wish to atone for the indifference and the slights which pierce you to the heart. </a:t>
            </a:r>
          </a:p>
          <a:p>
            <a:pPr algn="ctr"/>
            <a:r>
              <a:rPr lang="en-US" sz="3600" i="1" dirty="0">
                <a:latin typeface="Georgia Pro Cond Black" panose="02040A06050405020203" pitchFamily="18" charset="0"/>
              </a:rPr>
              <a:t>Praise to the heart of Jesus, our Savior and our God. </a:t>
            </a:r>
          </a:p>
        </p:txBody>
      </p:sp>
    </p:spTree>
    <p:extLst>
      <p:ext uri="{BB962C8B-B14F-4D97-AF65-F5344CB8AC3E}">
        <p14:creationId xmlns:p14="http://schemas.microsoft.com/office/powerpoint/2010/main" val="1333645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1A711-396D-96E1-0747-926313DAA22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01E834B-6534-36AA-A8E0-96CBAF9C2102}"/>
              </a:ext>
            </a:extLst>
          </p:cNvPr>
          <p:cNvPicPr>
            <a:picLocks noChangeAspect="1"/>
          </p:cNvPicPr>
          <p:nvPr/>
        </p:nvPicPr>
        <p:blipFill>
          <a:blip r:embed="rId2"/>
          <a:srcRect l="-476" t="-2354" r="2142" b="34118"/>
          <a:stretch/>
        </p:blipFill>
        <p:spPr>
          <a:xfrm>
            <a:off x="76200" y="0"/>
            <a:ext cx="8991600" cy="631371"/>
          </a:xfrm>
          <a:prstGeom prst="rect">
            <a:avLst/>
          </a:prstGeom>
        </p:spPr>
      </p:pic>
      <p:sp>
        <p:nvSpPr>
          <p:cNvPr id="9" name="TextBox 8">
            <a:extLst>
              <a:ext uri="{FF2B5EF4-FFF2-40B4-BE49-F238E27FC236}">
                <a16:creationId xmlns:a16="http://schemas.microsoft.com/office/drawing/2014/main" id="{BE03E333-D4E0-D35B-E7D0-86AB518C10E0}"/>
              </a:ext>
            </a:extLst>
          </p:cNvPr>
          <p:cNvSpPr txBox="1"/>
          <p:nvPr/>
        </p:nvSpPr>
        <p:spPr>
          <a:xfrm>
            <a:off x="76200" y="654888"/>
            <a:ext cx="9067800" cy="6247864"/>
          </a:xfrm>
          <a:prstGeom prst="rect">
            <a:avLst/>
          </a:prstGeom>
          <a:noFill/>
        </p:spPr>
        <p:txBody>
          <a:bodyPr wrap="square">
            <a:spAutoFit/>
          </a:bodyPr>
          <a:lstStyle/>
          <a:p>
            <a:pPr algn="ctr">
              <a:lnSpc>
                <a:spcPts val="4000"/>
              </a:lnSpc>
            </a:pPr>
            <a:r>
              <a:rPr lang="en-US" sz="3600" dirty="0">
                <a:latin typeface="Georgia Pro Cond Black" panose="02040A06050405020203" pitchFamily="18" charset="0"/>
              </a:rPr>
              <a:t>We ask forgiveness for our own shameful neglect. </a:t>
            </a:r>
          </a:p>
          <a:p>
            <a:pPr algn="ctr">
              <a:lnSpc>
                <a:spcPts val="4000"/>
              </a:lnSpc>
            </a:pPr>
            <a:r>
              <a:rPr lang="en-US" sz="3600" dirty="0">
                <a:latin typeface="Georgia Pro Cond Black" panose="02040A06050405020203" pitchFamily="18" charset="0"/>
              </a:rPr>
              <a:t>We wish to make amends for those who are obstinate in their unbelief, for those who turn away from the light and wander like sheep without a shepherd; </a:t>
            </a:r>
          </a:p>
          <a:p>
            <a:pPr algn="ctr">
              <a:lnSpc>
                <a:spcPts val="4000"/>
              </a:lnSpc>
            </a:pPr>
            <a:r>
              <a:rPr lang="en-US" sz="3600" dirty="0">
                <a:latin typeface="Georgia Pro Cond Black" panose="02040A06050405020203" pitchFamily="18" charset="0"/>
              </a:rPr>
              <a:t>and for those who have broken their baptismal promises </a:t>
            </a:r>
          </a:p>
          <a:p>
            <a:pPr algn="ctr">
              <a:lnSpc>
                <a:spcPts val="4000"/>
              </a:lnSpc>
            </a:pPr>
            <a:r>
              <a:rPr lang="en-US" sz="3600" dirty="0">
                <a:latin typeface="Georgia Pro Cond Black" panose="02040A06050405020203" pitchFamily="18" charset="0"/>
              </a:rPr>
              <a:t>and reject the gentle yoke of your law. </a:t>
            </a:r>
            <a:r>
              <a:rPr lang="en-US" sz="3600" i="1" dirty="0">
                <a:latin typeface="Georgia Pro Cond Black" panose="02040A06050405020203" pitchFamily="18" charset="0"/>
              </a:rPr>
              <a:t>Praise to the heart of Jesus, our Savior and our God. </a:t>
            </a:r>
            <a:endParaRPr lang="en-US" sz="3600" dirty="0">
              <a:latin typeface="Georgia Pro Cond Black" panose="02040A06050405020203" pitchFamily="18" charset="0"/>
            </a:endParaRPr>
          </a:p>
        </p:txBody>
      </p:sp>
    </p:spTree>
    <p:extLst>
      <p:ext uri="{BB962C8B-B14F-4D97-AF65-F5344CB8AC3E}">
        <p14:creationId xmlns:p14="http://schemas.microsoft.com/office/powerpoint/2010/main" val="368415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DD2382-427C-4A0A-BF2B-DC0D8583C332}"/>
              </a:ext>
            </a:extLst>
          </p:cNvPr>
          <p:cNvSpPr txBox="1"/>
          <p:nvPr/>
        </p:nvSpPr>
        <p:spPr>
          <a:xfrm>
            <a:off x="90" y="382073"/>
            <a:ext cx="9143820" cy="6093976"/>
          </a:xfrm>
          <a:prstGeom prst="rect">
            <a:avLst/>
          </a:prstGeom>
          <a:noFill/>
        </p:spPr>
        <p:txBody>
          <a:bodyPr wrap="square">
            <a:spAutoFit/>
          </a:bodyPr>
          <a:lstStyle/>
          <a:p>
            <a:pPr algn="ctr" defTabSz="457154">
              <a:lnSpc>
                <a:spcPts val="5199"/>
              </a:lnSpc>
              <a:defRPr/>
            </a:pPr>
            <a:r>
              <a:rPr lang="en-US" sz="4800" dirty="0">
                <a:solidFill>
                  <a:prstClr val="black"/>
                </a:solidFill>
                <a:latin typeface="Georgia Pro Cond Semibold" panose="02040706050405020303" pitchFamily="18" charset="0"/>
              </a:rPr>
              <a:t>Love divine, all loves excelling,</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Joy of </a:t>
            </a:r>
            <a:r>
              <a:rPr lang="en-US" sz="4800" dirty="0" err="1">
                <a:solidFill>
                  <a:prstClr val="black"/>
                </a:solidFill>
                <a:latin typeface="Georgia Pro Cond Semibold" panose="02040706050405020303" pitchFamily="18" charset="0"/>
              </a:rPr>
              <a:t>heav’n</a:t>
            </a:r>
            <a:r>
              <a:rPr lang="en-US" sz="4800" dirty="0">
                <a:solidFill>
                  <a:prstClr val="black"/>
                </a:solidFill>
                <a:latin typeface="Georgia Pro Cond Semibold" panose="02040706050405020303" pitchFamily="18" charset="0"/>
              </a:rPr>
              <a:t>, to earth come down!</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Fix in us your humble dwelling;</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All your faithful mercies crown.</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Jesus, source of all compassion,</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Love unbounded, love all pure;</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Visit us with your salvation,</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Let your love in us endure.</a:t>
            </a:r>
          </a:p>
        </p:txBody>
      </p:sp>
    </p:spTree>
    <p:extLst>
      <p:ext uri="{BB962C8B-B14F-4D97-AF65-F5344CB8AC3E}">
        <p14:creationId xmlns:p14="http://schemas.microsoft.com/office/powerpoint/2010/main" val="2196642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561B0-C4F4-F640-804C-743694F9A87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FE10A9C-EB49-652E-2BA9-84D425F441D2}"/>
              </a:ext>
            </a:extLst>
          </p:cNvPr>
          <p:cNvPicPr>
            <a:picLocks noChangeAspect="1"/>
          </p:cNvPicPr>
          <p:nvPr/>
        </p:nvPicPr>
        <p:blipFill>
          <a:blip r:embed="rId2"/>
          <a:srcRect l="-476" t="-2354" r="2142" b="34118"/>
          <a:stretch/>
        </p:blipFill>
        <p:spPr>
          <a:xfrm>
            <a:off x="76200" y="0"/>
            <a:ext cx="8991600" cy="631371"/>
          </a:xfrm>
          <a:prstGeom prst="rect">
            <a:avLst/>
          </a:prstGeom>
        </p:spPr>
      </p:pic>
      <p:sp>
        <p:nvSpPr>
          <p:cNvPr id="9" name="TextBox 8">
            <a:extLst>
              <a:ext uri="{FF2B5EF4-FFF2-40B4-BE49-F238E27FC236}">
                <a16:creationId xmlns:a16="http://schemas.microsoft.com/office/drawing/2014/main" id="{55CE415A-4D83-4706-B1B9-F14B80F8E705}"/>
              </a:ext>
            </a:extLst>
          </p:cNvPr>
          <p:cNvSpPr txBox="1"/>
          <p:nvPr/>
        </p:nvSpPr>
        <p:spPr>
          <a:xfrm>
            <a:off x="76200" y="654888"/>
            <a:ext cx="9067800" cy="6101991"/>
          </a:xfrm>
          <a:prstGeom prst="rect">
            <a:avLst/>
          </a:prstGeom>
          <a:noFill/>
        </p:spPr>
        <p:txBody>
          <a:bodyPr wrap="square">
            <a:spAutoFit/>
          </a:bodyPr>
          <a:lstStyle/>
          <a:p>
            <a:pPr algn="ctr">
              <a:lnSpc>
                <a:spcPts val="3600"/>
              </a:lnSpc>
            </a:pPr>
            <a:r>
              <a:rPr lang="en-US" sz="3600" dirty="0">
                <a:latin typeface="Georgia Pro Cond Black" panose="02040A06050405020203" pitchFamily="18" charset="0"/>
              </a:rPr>
              <a:t>We wish to make amends for the sins of our society: </a:t>
            </a:r>
          </a:p>
          <a:p>
            <a:pPr algn="ctr">
              <a:lnSpc>
                <a:spcPts val="3600"/>
              </a:lnSpc>
            </a:pPr>
            <a:r>
              <a:rPr lang="en-US" sz="3600" dirty="0">
                <a:latin typeface="Georgia Pro Cond Black" panose="02040A06050405020203" pitchFamily="18" charset="0"/>
              </a:rPr>
              <a:t>for lust and degradation, </a:t>
            </a:r>
          </a:p>
          <a:p>
            <a:pPr algn="ctr">
              <a:lnSpc>
                <a:spcPts val="3600"/>
              </a:lnSpc>
            </a:pPr>
            <a:r>
              <a:rPr lang="en-US" sz="3600" dirty="0">
                <a:latin typeface="Georgia Pro Cond Black" panose="02040A06050405020203" pitchFamily="18" charset="0"/>
              </a:rPr>
              <a:t>for corruption of the young, </a:t>
            </a:r>
          </a:p>
          <a:p>
            <a:pPr algn="ctr">
              <a:lnSpc>
                <a:spcPts val="3600"/>
              </a:lnSpc>
            </a:pPr>
            <a:r>
              <a:rPr lang="en-US" sz="3600" dirty="0">
                <a:latin typeface="Georgia Pro Cond Black" panose="02040A06050405020203" pitchFamily="18" charset="0"/>
              </a:rPr>
              <a:t>for indifference and blasphemy, </a:t>
            </a:r>
          </a:p>
          <a:p>
            <a:pPr algn="ctr">
              <a:lnSpc>
                <a:spcPts val="3600"/>
              </a:lnSpc>
            </a:pPr>
            <a:r>
              <a:rPr lang="en-US" sz="3600" dirty="0">
                <a:latin typeface="Georgia Pro Cond Black" panose="02040A06050405020203" pitchFamily="18" charset="0"/>
              </a:rPr>
              <a:t>for attacks against your Church, </a:t>
            </a:r>
          </a:p>
          <a:p>
            <a:pPr algn="ctr">
              <a:lnSpc>
                <a:spcPts val="3600"/>
              </a:lnSpc>
            </a:pPr>
            <a:r>
              <a:rPr lang="en-US" sz="3600" dirty="0">
                <a:latin typeface="Georgia Pro Cond Black" panose="02040A06050405020203" pitchFamily="18" charset="0"/>
              </a:rPr>
              <a:t>for irreverence and even sacrilege against your love in this blessed sacrament, </a:t>
            </a:r>
          </a:p>
          <a:p>
            <a:pPr algn="ctr">
              <a:lnSpc>
                <a:spcPts val="3600"/>
              </a:lnSpc>
            </a:pPr>
            <a:r>
              <a:rPr lang="en-US" sz="3600" dirty="0">
                <a:latin typeface="Georgia Pro Cond Black" panose="02040A06050405020203" pitchFamily="18" charset="0"/>
              </a:rPr>
              <a:t>and for the public defiance of your law. </a:t>
            </a:r>
          </a:p>
          <a:p>
            <a:pPr algn="ctr">
              <a:lnSpc>
                <a:spcPts val="3600"/>
              </a:lnSpc>
            </a:pPr>
            <a:r>
              <a:rPr lang="en-US" sz="3600" i="1" dirty="0">
                <a:latin typeface="Georgia Pro Cond Black" panose="02040A06050405020203" pitchFamily="18" charset="0"/>
              </a:rPr>
              <a:t>Praise to the heart of Jesus, our Savior and our God. </a:t>
            </a:r>
          </a:p>
        </p:txBody>
      </p:sp>
    </p:spTree>
    <p:extLst>
      <p:ext uri="{BB962C8B-B14F-4D97-AF65-F5344CB8AC3E}">
        <p14:creationId xmlns:p14="http://schemas.microsoft.com/office/powerpoint/2010/main" val="389672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B68BD-C2A9-1B2A-C9A7-12B95261CE1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B6A8618-3479-65B4-3359-325CCCF43FCE}"/>
              </a:ext>
            </a:extLst>
          </p:cNvPr>
          <p:cNvPicPr>
            <a:picLocks noChangeAspect="1"/>
          </p:cNvPicPr>
          <p:nvPr/>
        </p:nvPicPr>
        <p:blipFill>
          <a:blip r:embed="rId2"/>
          <a:srcRect l="-476" t="-2354" r="2142" b="34118"/>
          <a:stretch/>
        </p:blipFill>
        <p:spPr>
          <a:xfrm>
            <a:off x="76200" y="0"/>
            <a:ext cx="8991600" cy="631371"/>
          </a:xfrm>
          <a:prstGeom prst="rect">
            <a:avLst/>
          </a:prstGeom>
        </p:spPr>
      </p:pic>
      <p:sp>
        <p:nvSpPr>
          <p:cNvPr id="9" name="TextBox 8">
            <a:extLst>
              <a:ext uri="{FF2B5EF4-FFF2-40B4-BE49-F238E27FC236}">
                <a16:creationId xmlns:a16="http://schemas.microsoft.com/office/drawing/2014/main" id="{502D250B-BC39-CEA7-2BA0-4867E77603CC}"/>
              </a:ext>
            </a:extLst>
          </p:cNvPr>
          <p:cNvSpPr txBox="1"/>
          <p:nvPr/>
        </p:nvSpPr>
        <p:spPr>
          <a:xfrm>
            <a:off x="76200" y="654888"/>
            <a:ext cx="9067800" cy="5640327"/>
          </a:xfrm>
          <a:prstGeom prst="rect">
            <a:avLst/>
          </a:prstGeom>
          <a:noFill/>
        </p:spPr>
        <p:txBody>
          <a:bodyPr wrap="square">
            <a:spAutoFit/>
          </a:bodyPr>
          <a:lstStyle/>
          <a:p>
            <a:pPr algn="ctr">
              <a:lnSpc>
                <a:spcPts val="3600"/>
              </a:lnSpc>
            </a:pPr>
            <a:r>
              <a:rPr lang="en-US" sz="3600" dirty="0">
                <a:latin typeface="Georgia Pro Cond Black" panose="02040A06050405020203" pitchFamily="18" charset="0"/>
              </a:rPr>
              <a:t>These are the sins for which you died, but now we share in your atonement  by offering on the altar in union with you  </a:t>
            </a:r>
          </a:p>
          <a:p>
            <a:pPr algn="ctr">
              <a:lnSpc>
                <a:spcPts val="3600"/>
              </a:lnSpc>
            </a:pPr>
            <a:r>
              <a:rPr lang="en-US" sz="3600" dirty="0">
                <a:latin typeface="Georgia Pro Cond Black" panose="02040A06050405020203" pitchFamily="18" charset="0"/>
              </a:rPr>
              <a:t>the living sacrifice you made on the cross,  </a:t>
            </a:r>
          </a:p>
          <a:p>
            <a:pPr algn="ctr">
              <a:lnSpc>
                <a:spcPts val="3600"/>
              </a:lnSpc>
            </a:pPr>
            <a:r>
              <a:rPr lang="en-US" sz="3600" dirty="0">
                <a:latin typeface="Georgia Pro Cond Black" panose="02040A06050405020203" pitchFamily="18" charset="0"/>
              </a:rPr>
              <a:t>joining to it the sufferings of your Virgin Mother,  </a:t>
            </a:r>
          </a:p>
          <a:p>
            <a:pPr algn="ctr">
              <a:lnSpc>
                <a:spcPts val="3600"/>
              </a:lnSpc>
            </a:pPr>
            <a:r>
              <a:rPr lang="en-US" sz="3600" dirty="0">
                <a:latin typeface="Georgia Pro Cond Black" panose="02040A06050405020203" pitchFamily="18" charset="0"/>
              </a:rPr>
              <a:t>and those of all the saints and the whole Church. </a:t>
            </a:r>
          </a:p>
          <a:p>
            <a:pPr algn="ctr">
              <a:lnSpc>
                <a:spcPts val="3600"/>
              </a:lnSpc>
            </a:pPr>
            <a:r>
              <a:rPr lang="en-US" sz="3600" i="1" dirty="0">
                <a:latin typeface="Georgia Pro Cond Black" panose="02040A06050405020203" pitchFamily="18" charset="0"/>
              </a:rPr>
              <a:t>Praise to the heart of Jesus, our Savior and our God. </a:t>
            </a:r>
          </a:p>
        </p:txBody>
      </p:sp>
    </p:spTree>
    <p:extLst>
      <p:ext uri="{BB962C8B-B14F-4D97-AF65-F5344CB8AC3E}">
        <p14:creationId xmlns:p14="http://schemas.microsoft.com/office/powerpoint/2010/main" val="1430557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313C8-D881-FCF2-0335-C4880D99BF6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DCF43BB-3FBE-EDD9-1D39-76660A2A9CB2}"/>
              </a:ext>
            </a:extLst>
          </p:cNvPr>
          <p:cNvPicPr>
            <a:picLocks noChangeAspect="1"/>
          </p:cNvPicPr>
          <p:nvPr/>
        </p:nvPicPr>
        <p:blipFill>
          <a:blip r:embed="rId2"/>
          <a:srcRect l="-476" t="-2354" r="2142" b="34118"/>
          <a:stretch/>
        </p:blipFill>
        <p:spPr>
          <a:xfrm>
            <a:off x="76200" y="0"/>
            <a:ext cx="8991600" cy="631371"/>
          </a:xfrm>
          <a:prstGeom prst="rect">
            <a:avLst/>
          </a:prstGeom>
        </p:spPr>
      </p:pic>
      <p:sp>
        <p:nvSpPr>
          <p:cNvPr id="9" name="TextBox 8">
            <a:extLst>
              <a:ext uri="{FF2B5EF4-FFF2-40B4-BE49-F238E27FC236}">
                <a16:creationId xmlns:a16="http://schemas.microsoft.com/office/drawing/2014/main" id="{50972F75-C034-E202-A2CF-4F99FD7EAB7A}"/>
              </a:ext>
            </a:extLst>
          </p:cNvPr>
          <p:cNvSpPr txBox="1"/>
          <p:nvPr/>
        </p:nvSpPr>
        <p:spPr>
          <a:xfrm>
            <a:off x="76200" y="654888"/>
            <a:ext cx="9067800" cy="6101991"/>
          </a:xfrm>
          <a:prstGeom prst="rect">
            <a:avLst/>
          </a:prstGeom>
          <a:noFill/>
        </p:spPr>
        <p:txBody>
          <a:bodyPr wrap="square">
            <a:spAutoFit/>
          </a:bodyPr>
          <a:lstStyle/>
          <a:p>
            <a:pPr algn="ctr">
              <a:lnSpc>
                <a:spcPts val="3600"/>
              </a:lnSpc>
            </a:pPr>
            <a:r>
              <a:rPr lang="en-US" sz="3600" dirty="0">
                <a:latin typeface="Georgia Pro Cond Black" panose="02040A06050405020203" pitchFamily="18" charset="0"/>
              </a:rPr>
              <a:t>We promise faithfully  </a:t>
            </a:r>
          </a:p>
          <a:p>
            <a:pPr algn="ctr">
              <a:lnSpc>
                <a:spcPts val="3600"/>
              </a:lnSpc>
            </a:pPr>
            <a:r>
              <a:rPr lang="en-US" sz="3600" dirty="0">
                <a:latin typeface="Georgia Pro Cond Black" panose="02040A06050405020203" pitchFamily="18" charset="0"/>
              </a:rPr>
              <a:t>that by your grace  </a:t>
            </a:r>
          </a:p>
          <a:p>
            <a:pPr algn="ctr">
              <a:lnSpc>
                <a:spcPts val="3600"/>
              </a:lnSpc>
            </a:pPr>
            <a:r>
              <a:rPr lang="en-US" sz="3600" dirty="0">
                <a:latin typeface="Georgia Pro Cond Black" panose="02040A06050405020203" pitchFamily="18" charset="0"/>
              </a:rPr>
              <a:t>we shall make reparation for our own sins  </a:t>
            </a:r>
          </a:p>
          <a:p>
            <a:pPr algn="ctr">
              <a:lnSpc>
                <a:spcPts val="3600"/>
              </a:lnSpc>
            </a:pPr>
            <a:r>
              <a:rPr lang="en-US" sz="3600" dirty="0">
                <a:latin typeface="Georgia Pro Cond Black" panose="02040A06050405020203" pitchFamily="18" charset="0"/>
              </a:rPr>
              <a:t>and for those of others  </a:t>
            </a:r>
          </a:p>
          <a:p>
            <a:pPr algn="ctr">
              <a:lnSpc>
                <a:spcPts val="3600"/>
              </a:lnSpc>
            </a:pPr>
            <a:r>
              <a:rPr lang="en-US" sz="3600" dirty="0">
                <a:latin typeface="Georgia Pro Cond Black" panose="02040A06050405020203" pitchFamily="18" charset="0"/>
              </a:rPr>
              <a:t>by a strong faith,  </a:t>
            </a:r>
          </a:p>
          <a:p>
            <a:pPr algn="ctr">
              <a:lnSpc>
                <a:spcPts val="3600"/>
              </a:lnSpc>
            </a:pPr>
            <a:r>
              <a:rPr lang="en-US" sz="3600" dirty="0">
                <a:latin typeface="Georgia Pro Cond Black" panose="02040A06050405020203" pitchFamily="18" charset="0"/>
              </a:rPr>
              <a:t>by holy living,  </a:t>
            </a:r>
          </a:p>
          <a:p>
            <a:pPr algn="ctr">
              <a:lnSpc>
                <a:spcPts val="3600"/>
              </a:lnSpc>
            </a:pPr>
            <a:r>
              <a:rPr lang="en-US" sz="3600" dirty="0">
                <a:latin typeface="Georgia Pro Cond Black" panose="02040A06050405020203" pitchFamily="18" charset="0"/>
              </a:rPr>
              <a:t>and by obedience to the law of the Gospel,  </a:t>
            </a:r>
          </a:p>
          <a:p>
            <a:pPr algn="ctr">
              <a:lnSpc>
                <a:spcPts val="3600"/>
              </a:lnSpc>
            </a:pPr>
            <a:r>
              <a:rPr lang="en-US" sz="3600" dirty="0">
                <a:latin typeface="Georgia Pro Cond Black" panose="02040A06050405020203" pitchFamily="18" charset="0"/>
              </a:rPr>
              <a:t>whose greatest commandment is that of charity. </a:t>
            </a:r>
          </a:p>
          <a:p>
            <a:pPr algn="ctr">
              <a:lnSpc>
                <a:spcPts val="3600"/>
              </a:lnSpc>
            </a:pPr>
            <a:r>
              <a:rPr lang="en-US" sz="3600" i="1" dirty="0">
                <a:latin typeface="Georgia Pro Cond Black" panose="02040A06050405020203" pitchFamily="18" charset="0"/>
              </a:rPr>
              <a:t>Praise to the heart of Jesus, our Savior and our God. </a:t>
            </a:r>
          </a:p>
        </p:txBody>
      </p:sp>
    </p:spTree>
    <p:extLst>
      <p:ext uri="{BB962C8B-B14F-4D97-AF65-F5344CB8AC3E}">
        <p14:creationId xmlns:p14="http://schemas.microsoft.com/office/powerpoint/2010/main" val="4313108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0DEEF-BFB0-45A4-EB8B-01D7E96B748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B297F97-8591-CAF4-A3D7-6F025377F56F}"/>
              </a:ext>
            </a:extLst>
          </p:cNvPr>
          <p:cNvPicPr>
            <a:picLocks noChangeAspect="1"/>
          </p:cNvPicPr>
          <p:nvPr/>
        </p:nvPicPr>
        <p:blipFill>
          <a:blip r:embed="rId2"/>
          <a:srcRect l="-476" t="-2354" r="2142" b="34118"/>
          <a:stretch/>
        </p:blipFill>
        <p:spPr>
          <a:xfrm>
            <a:off x="76200" y="0"/>
            <a:ext cx="8991600" cy="631371"/>
          </a:xfrm>
          <a:prstGeom prst="rect">
            <a:avLst/>
          </a:prstGeom>
        </p:spPr>
      </p:pic>
      <p:sp>
        <p:nvSpPr>
          <p:cNvPr id="9" name="TextBox 8">
            <a:extLst>
              <a:ext uri="{FF2B5EF4-FFF2-40B4-BE49-F238E27FC236}">
                <a16:creationId xmlns:a16="http://schemas.microsoft.com/office/drawing/2014/main" id="{030EA81D-4416-E39E-668B-B7E1F7871C28}"/>
              </a:ext>
            </a:extLst>
          </p:cNvPr>
          <p:cNvSpPr txBox="1"/>
          <p:nvPr/>
        </p:nvSpPr>
        <p:spPr>
          <a:xfrm>
            <a:off x="76200" y="654888"/>
            <a:ext cx="9067800" cy="2870338"/>
          </a:xfrm>
          <a:prstGeom prst="rect">
            <a:avLst/>
          </a:prstGeom>
          <a:noFill/>
        </p:spPr>
        <p:txBody>
          <a:bodyPr wrap="square">
            <a:spAutoFit/>
          </a:bodyPr>
          <a:lstStyle/>
          <a:p>
            <a:pPr algn="ctr">
              <a:lnSpc>
                <a:spcPts val="3600"/>
              </a:lnSpc>
            </a:pPr>
            <a:r>
              <a:rPr lang="en-US" sz="3600" dirty="0">
                <a:latin typeface="Georgia Pro Cond Black" panose="02040A06050405020203" pitchFamily="18" charset="0"/>
              </a:rPr>
              <a:t>We also promise to do our best  </a:t>
            </a:r>
          </a:p>
          <a:p>
            <a:pPr algn="ctr">
              <a:lnSpc>
                <a:spcPts val="3600"/>
              </a:lnSpc>
            </a:pPr>
            <a:r>
              <a:rPr lang="en-US" sz="3600" dirty="0">
                <a:latin typeface="Georgia Pro Cond Black" panose="02040A06050405020203" pitchFamily="18" charset="0"/>
              </a:rPr>
              <a:t>to discourage others from insulting you  </a:t>
            </a:r>
          </a:p>
          <a:p>
            <a:pPr algn="ctr">
              <a:lnSpc>
                <a:spcPts val="3600"/>
              </a:lnSpc>
            </a:pPr>
            <a:r>
              <a:rPr lang="en-US" sz="3600" dirty="0">
                <a:latin typeface="Georgia Pro Cond Black" panose="02040A06050405020203" pitchFamily="18" charset="0"/>
              </a:rPr>
              <a:t>and bring those we can to follow you. </a:t>
            </a:r>
            <a:r>
              <a:rPr lang="en-US" sz="3600" i="1" dirty="0">
                <a:latin typeface="Georgia Pro Cond Black" panose="02040A06050405020203" pitchFamily="18" charset="0"/>
              </a:rPr>
              <a:t>Praise to the heart of Jesus, our Savior and our God. </a:t>
            </a:r>
          </a:p>
        </p:txBody>
      </p:sp>
    </p:spTree>
    <p:extLst>
      <p:ext uri="{BB962C8B-B14F-4D97-AF65-F5344CB8AC3E}">
        <p14:creationId xmlns:p14="http://schemas.microsoft.com/office/powerpoint/2010/main" val="962137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27346-C41C-8A62-F3FE-A0E0C48DA29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0CE6ACF-585A-D2AA-F82F-D1CC5CB0E385}"/>
              </a:ext>
            </a:extLst>
          </p:cNvPr>
          <p:cNvPicPr>
            <a:picLocks noChangeAspect="1"/>
          </p:cNvPicPr>
          <p:nvPr/>
        </p:nvPicPr>
        <p:blipFill>
          <a:blip r:embed="rId2"/>
          <a:srcRect l="-476" t="-2354" r="2142" b="34118"/>
          <a:stretch/>
        </p:blipFill>
        <p:spPr>
          <a:xfrm>
            <a:off x="76200" y="0"/>
            <a:ext cx="8991600" cy="631371"/>
          </a:xfrm>
          <a:prstGeom prst="rect">
            <a:avLst/>
          </a:prstGeom>
        </p:spPr>
      </p:pic>
      <p:sp>
        <p:nvSpPr>
          <p:cNvPr id="9" name="TextBox 8">
            <a:extLst>
              <a:ext uri="{FF2B5EF4-FFF2-40B4-BE49-F238E27FC236}">
                <a16:creationId xmlns:a16="http://schemas.microsoft.com/office/drawing/2014/main" id="{B1EE0CC8-BFAA-6E92-D473-A3CEC1EF6094}"/>
              </a:ext>
            </a:extLst>
          </p:cNvPr>
          <p:cNvSpPr txBox="1"/>
          <p:nvPr/>
        </p:nvSpPr>
        <p:spPr>
          <a:xfrm>
            <a:off x="76200" y="654888"/>
            <a:ext cx="9067800" cy="6261842"/>
          </a:xfrm>
          <a:prstGeom prst="rect">
            <a:avLst/>
          </a:prstGeom>
          <a:noFill/>
        </p:spPr>
        <p:txBody>
          <a:bodyPr wrap="square">
            <a:spAutoFit/>
          </a:bodyPr>
          <a:lstStyle/>
          <a:p>
            <a:pPr algn="ctr">
              <a:lnSpc>
                <a:spcPts val="3200"/>
              </a:lnSpc>
            </a:pPr>
            <a:r>
              <a:rPr lang="en-US" sz="3400" dirty="0">
                <a:latin typeface="Georgia Pro Cond Black" panose="02040A06050405020203" pitchFamily="18" charset="0"/>
              </a:rPr>
              <a:t>Jesus, Lord,  </a:t>
            </a:r>
          </a:p>
          <a:p>
            <a:pPr algn="ctr">
              <a:lnSpc>
                <a:spcPts val="3200"/>
              </a:lnSpc>
            </a:pPr>
            <a:r>
              <a:rPr lang="en-US" sz="3400" dirty="0">
                <a:latin typeface="Georgia Pro Cond Black" panose="02040A06050405020203" pitchFamily="18" charset="0"/>
              </a:rPr>
              <a:t>receive this loving act of homage  together with the prayers of our Lady,  who stood by the cross,  </a:t>
            </a:r>
          </a:p>
          <a:p>
            <a:pPr algn="ctr">
              <a:lnSpc>
                <a:spcPts val="3200"/>
              </a:lnSpc>
            </a:pPr>
            <a:r>
              <a:rPr lang="en-US" sz="3400" dirty="0">
                <a:latin typeface="Georgia Pro Cond Black" panose="02040A06050405020203" pitchFamily="18" charset="0"/>
              </a:rPr>
              <a:t>our model in reparation.  </a:t>
            </a:r>
          </a:p>
          <a:p>
            <a:pPr algn="ctr">
              <a:lnSpc>
                <a:spcPts val="3200"/>
              </a:lnSpc>
            </a:pPr>
            <a:r>
              <a:rPr lang="en-US" sz="3400" dirty="0">
                <a:latin typeface="Georgia Pro Cond Black" panose="02040A06050405020203" pitchFamily="18" charset="0"/>
              </a:rPr>
              <a:t>Keep us faithful, even to the point of death,  </a:t>
            </a:r>
          </a:p>
          <a:p>
            <a:pPr algn="ctr">
              <a:lnSpc>
                <a:spcPts val="3200"/>
              </a:lnSpc>
            </a:pPr>
            <a:r>
              <a:rPr lang="en-US" sz="3400" dirty="0">
                <a:latin typeface="Georgia Pro Cond Black" panose="02040A06050405020203" pitchFamily="18" charset="0"/>
              </a:rPr>
              <a:t>give us the gift of perseverance  </a:t>
            </a:r>
          </a:p>
          <a:p>
            <a:pPr algn="ctr">
              <a:lnSpc>
                <a:spcPts val="3200"/>
              </a:lnSpc>
            </a:pPr>
            <a:r>
              <a:rPr lang="en-US" sz="3400" dirty="0">
                <a:latin typeface="Georgia Pro Cond Black" panose="02040A06050405020203" pitchFamily="18" charset="0"/>
              </a:rPr>
              <a:t>and lead us all to our promised land in heaven,  </a:t>
            </a:r>
          </a:p>
          <a:p>
            <a:pPr algn="ctr">
              <a:lnSpc>
                <a:spcPts val="3200"/>
              </a:lnSpc>
            </a:pPr>
            <a:r>
              <a:rPr lang="en-US" sz="3400" dirty="0">
                <a:latin typeface="Georgia Pro Cond Black" panose="02040A06050405020203" pitchFamily="18" charset="0"/>
              </a:rPr>
              <a:t>where you, with the Father and the Holy Spirit,  </a:t>
            </a:r>
          </a:p>
          <a:p>
            <a:pPr algn="ctr">
              <a:lnSpc>
                <a:spcPts val="3200"/>
              </a:lnSpc>
            </a:pPr>
            <a:r>
              <a:rPr lang="en-US" sz="3400" dirty="0">
                <a:latin typeface="Georgia Pro Cond Black" panose="02040A06050405020203" pitchFamily="18" charset="0"/>
              </a:rPr>
              <a:t>live and reign for ever and ever. Amen. </a:t>
            </a:r>
            <a:r>
              <a:rPr lang="en-US" sz="3400" i="1" dirty="0">
                <a:latin typeface="Georgia Pro Cond Black" panose="02040A06050405020203" pitchFamily="18" charset="0"/>
              </a:rPr>
              <a:t>Praise to the heart of Jesus, our Savior and our God. </a:t>
            </a:r>
          </a:p>
        </p:txBody>
      </p:sp>
    </p:spTree>
    <p:extLst>
      <p:ext uri="{BB962C8B-B14F-4D97-AF65-F5344CB8AC3E}">
        <p14:creationId xmlns:p14="http://schemas.microsoft.com/office/powerpoint/2010/main" val="3986698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75A035-D5B2-4F09-CF37-97E7D629DBEB}"/>
              </a:ext>
            </a:extLst>
          </p:cNvPr>
          <p:cNvSpPr txBox="1"/>
          <p:nvPr/>
        </p:nvSpPr>
        <p:spPr>
          <a:xfrm>
            <a:off x="0" y="0"/>
            <a:ext cx="9144000" cy="6986528"/>
          </a:xfrm>
          <a:prstGeom prst="rect">
            <a:avLst/>
          </a:prstGeom>
          <a:noFill/>
        </p:spPr>
        <p:txBody>
          <a:bodyPr wrap="square">
            <a:spAutoFit/>
          </a:bodyPr>
          <a:lstStyle/>
          <a:p>
            <a:pPr algn="ctr"/>
            <a:r>
              <a:rPr lang="en-US" sz="2600" dirty="0">
                <a:latin typeface="Algerian" panose="04020705040A02060702" pitchFamily="82" charset="0"/>
              </a:rPr>
              <a:t>Act of Consecration to the Sacred Heart </a:t>
            </a:r>
          </a:p>
          <a:p>
            <a:pPr algn="ctr"/>
            <a:r>
              <a:rPr lang="en-US" sz="2600" i="1" dirty="0"/>
              <a:t>St. Margaret Mary Alacoque </a:t>
            </a:r>
          </a:p>
          <a:p>
            <a:pPr algn="ctr"/>
            <a:r>
              <a:rPr lang="en-US" sz="3600" dirty="0">
                <a:latin typeface="Georgia Pro Cond Black" panose="02040A06050405020203" pitchFamily="18" charset="0"/>
              </a:rPr>
              <a:t>I give and consecrate to the Sacred Heart of our Lord Jesus Christ my person and my life, my actions, penances, and sufferings, not wishing to make use of any part of my being for the future except in honoring, loving, and glorifying that Sacred Heart.  It is my irrevocable will to be entirely his, and to do everything for his love, renouncing with my whole heart whatever might displease him. </a:t>
            </a:r>
            <a:endParaRPr lang="en-US" dirty="0"/>
          </a:p>
        </p:txBody>
      </p:sp>
    </p:spTree>
    <p:extLst>
      <p:ext uri="{BB962C8B-B14F-4D97-AF65-F5344CB8AC3E}">
        <p14:creationId xmlns:p14="http://schemas.microsoft.com/office/powerpoint/2010/main" val="103806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6798A-4C15-3DCF-654B-1D4EDAC825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3C8A1B6-0F54-A446-B2CD-E603D56EE5AF}"/>
              </a:ext>
            </a:extLst>
          </p:cNvPr>
          <p:cNvSpPr txBox="1"/>
          <p:nvPr/>
        </p:nvSpPr>
        <p:spPr>
          <a:xfrm>
            <a:off x="0" y="0"/>
            <a:ext cx="9144000" cy="6986528"/>
          </a:xfrm>
          <a:prstGeom prst="rect">
            <a:avLst/>
          </a:prstGeom>
          <a:noFill/>
        </p:spPr>
        <p:txBody>
          <a:bodyPr wrap="square">
            <a:spAutoFit/>
          </a:bodyPr>
          <a:lstStyle/>
          <a:p>
            <a:pPr algn="ctr"/>
            <a:r>
              <a:rPr lang="en-US" sz="2600" dirty="0">
                <a:latin typeface="Algerian" panose="04020705040A02060702" pitchFamily="82" charset="0"/>
              </a:rPr>
              <a:t>Act of Consecration to the Sacred Heart </a:t>
            </a:r>
          </a:p>
          <a:p>
            <a:pPr algn="ctr"/>
            <a:r>
              <a:rPr lang="en-US" sz="2600" i="1" dirty="0"/>
              <a:t>St. Margaret Mary Alacoque </a:t>
            </a:r>
          </a:p>
          <a:p>
            <a:pPr algn="ctr"/>
            <a:r>
              <a:rPr lang="en-US" sz="3600" dirty="0">
                <a:latin typeface="Georgia Pro Cond Black" panose="02040A06050405020203" pitchFamily="18" charset="0"/>
              </a:rPr>
              <a:t>I take you then, O most Sacred Heart, as the sole object of my love, as the protector of my life, as the pledge of my salvation, as the remedy of my frailty and inconstancy, as the repairer of all the defects of my life, and as my secure refuge in the hour of death. Be then, O Heart of goodness, my justification before God the Father, and remove far from me the thunderbolts of his just wrath. </a:t>
            </a:r>
            <a:endParaRPr lang="en-US" dirty="0"/>
          </a:p>
        </p:txBody>
      </p:sp>
    </p:spTree>
    <p:extLst>
      <p:ext uri="{BB962C8B-B14F-4D97-AF65-F5344CB8AC3E}">
        <p14:creationId xmlns:p14="http://schemas.microsoft.com/office/powerpoint/2010/main" val="2784618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5B4C1-AD7E-10E8-A327-AF6E83EEAC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B4F1BCA-3ED9-3CDD-67DD-86AF7C1EC893}"/>
              </a:ext>
            </a:extLst>
          </p:cNvPr>
          <p:cNvSpPr txBox="1"/>
          <p:nvPr/>
        </p:nvSpPr>
        <p:spPr>
          <a:xfrm>
            <a:off x="0" y="0"/>
            <a:ext cx="9144000" cy="6432530"/>
          </a:xfrm>
          <a:prstGeom prst="rect">
            <a:avLst/>
          </a:prstGeom>
          <a:noFill/>
        </p:spPr>
        <p:txBody>
          <a:bodyPr wrap="square">
            <a:spAutoFit/>
          </a:bodyPr>
          <a:lstStyle/>
          <a:p>
            <a:pPr algn="ctr"/>
            <a:r>
              <a:rPr lang="en-US" sz="2600" dirty="0">
                <a:latin typeface="Algerian" panose="04020705040A02060702" pitchFamily="82" charset="0"/>
              </a:rPr>
              <a:t>Act of Consecration to the Sacred Heart </a:t>
            </a:r>
          </a:p>
          <a:p>
            <a:pPr algn="ctr"/>
            <a:r>
              <a:rPr lang="en-US" sz="2600" i="1" dirty="0"/>
              <a:t>St. Margaret Mary Alacoque </a:t>
            </a:r>
          </a:p>
          <a:p>
            <a:pPr algn="ctr"/>
            <a:r>
              <a:rPr lang="en-US" sz="3600" dirty="0">
                <a:latin typeface="Georgia Pro Cond Black" panose="02040A06050405020203" pitchFamily="18" charset="0"/>
              </a:rPr>
              <a:t>O Heart of love, I place my whole confidence in you. While I fear all things from my malice and frailty, I hope all things from your goodness. Consume then in me whatever can displease or be opposed to you, and may your pure love be so deeply impressed upon my heart that it may be impossible that I should ever be separated from you or forget you. </a:t>
            </a:r>
            <a:endParaRPr lang="en-US" dirty="0"/>
          </a:p>
        </p:txBody>
      </p:sp>
    </p:spTree>
    <p:extLst>
      <p:ext uri="{BB962C8B-B14F-4D97-AF65-F5344CB8AC3E}">
        <p14:creationId xmlns:p14="http://schemas.microsoft.com/office/powerpoint/2010/main" val="2222272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1DFDB-C878-0DE2-0FEB-04B4884C438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D0340D0-B3BA-6C39-E150-4EDB41AF6FBF}"/>
              </a:ext>
            </a:extLst>
          </p:cNvPr>
          <p:cNvSpPr txBox="1"/>
          <p:nvPr/>
        </p:nvSpPr>
        <p:spPr>
          <a:xfrm>
            <a:off x="0" y="0"/>
            <a:ext cx="9144000" cy="4216539"/>
          </a:xfrm>
          <a:prstGeom prst="rect">
            <a:avLst/>
          </a:prstGeom>
          <a:noFill/>
        </p:spPr>
        <p:txBody>
          <a:bodyPr wrap="square">
            <a:spAutoFit/>
          </a:bodyPr>
          <a:lstStyle/>
          <a:p>
            <a:pPr algn="ctr"/>
            <a:r>
              <a:rPr lang="en-US" sz="2600" dirty="0">
                <a:latin typeface="Algerian" panose="04020705040A02060702" pitchFamily="82" charset="0"/>
              </a:rPr>
              <a:t>Act of Consecration to the Sacred Heart </a:t>
            </a:r>
          </a:p>
          <a:p>
            <a:pPr algn="ctr"/>
            <a:r>
              <a:rPr lang="en-US" sz="2600" i="1" dirty="0"/>
              <a:t>St. Margaret Mary Alacoque </a:t>
            </a:r>
          </a:p>
          <a:p>
            <a:pPr algn="ctr"/>
            <a:r>
              <a:rPr lang="en-US" sz="3600" dirty="0">
                <a:latin typeface="Georgia Pro Cond Black" panose="02040A06050405020203" pitchFamily="18" charset="0"/>
              </a:rPr>
              <a:t>I implore you, by all your goodness, that my name may be written in you, for in you I wish to place all my happiness and all my glory, living and dying in very bondage to you. </a:t>
            </a:r>
          </a:p>
          <a:p>
            <a:pPr algn="ctr"/>
            <a:r>
              <a:rPr lang="en-US" sz="3600" dirty="0">
                <a:latin typeface="Georgia Pro Cond Black" panose="02040A06050405020203" pitchFamily="18" charset="0"/>
              </a:rPr>
              <a:t>Amen. </a:t>
            </a:r>
            <a:endParaRPr lang="en-US" dirty="0"/>
          </a:p>
        </p:txBody>
      </p:sp>
    </p:spTree>
    <p:extLst>
      <p:ext uri="{BB962C8B-B14F-4D97-AF65-F5344CB8AC3E}">
        <p14:creationId xmlns:p14="http://schemas.microsoft.com/office/powerpoint/2010/main" val="3007638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E14500-5A53-278A-5EB7-A44153219B9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84DD5C-D49B-72FE-5A3E-0730F276A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4B5EAE1-F9EE-AFC4-3B3A-54140928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 y="2458"/>
            <a:ext cx="9141713"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9C4D0AB-367D-32DB-FA3B-17C4E2861B19}"/>
              </a:ext>
            </a:extLst>
          </p:cNvPr>
          <p:cNvPicPr>
            <a:picLocks noChangeAspect="1"/>
          </p:cNvPicPr>
          <p:nvPr/>
        </p:nvPicPr>
        <p:blipFill>
          <a:blip r:embed="rId2">
            <a:alphaModFix amt="40000"/>
          </a:blip>
          <a:srcRect r="-1" b="15596"/>
          <a:stretch>
            <a:fillRect/>
          </a:stretch>
        </p:blipFill>
        <p:spPr>
          <a:xfrm>
            <a:off x="-127" y="10"/>
            <a:ext cx="6337737" cy="6857990"/>
          </a:xfrm>
          <a:prstGeom prst="rect">
            <a:avLst/>
          </a:prstGeom>
        </p:spPr>
      </p:pic>
      <p:pic>
        <p:nvPicPr>
          <p:cNvPr id="3" name="Picture 2" descr="4 Practical Tips for a More Fruitful Time In Adoration - St. Joseph's Shelf">
            <a:extLst>
              <a:ext uri="{FF2B5EF4-FFF2-40B4-BE49-F238E27FC236}">
                <a16:creationId xmlns:a16="http://schemas.microsoft.com/office/drawing/2014/main" id="{9D752A9A-FDB0-C84F-3BEF-AB30CAAF25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22" r="29650" b="-2"/>
          <a:stretch>
            <a:fillRect/>
          </a:stretch>
        </p:blipFill>
        <p:spPr bwMode="auto">
          <a:xfrm>
            <a:off x="4669497" y="-2458"/>
            <a:ext cx="4472089"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298B5B-8BD2-6522-473D-0F9BF8E56C34}"/>
              </a:ext>
            </a:extLst>
          </p:cNvPr>
          <p:cNvSpPr txBox="1"/>
          <p:nvPr/>
        </p:nvSpPr>
        <p:spPr>
          <a:xfrm>
            <a:off x="101600" y="-4916"/>
            <a:ext cx="5395685" cy="93371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Algerian" panose="04020705040A02060702" pitchFamily="82" charset="0"/>
                <a:ea typeface="+mn-ea"/>
                <a:cs typeface="+mn-cs"/>
              </a:rPr>
              <a:t>benediction</a:t>
            </a:r>
          </a:p>
        </p:txBody>
      </p:sp>
    </p:spTree>
    <p:extLst>
      <p:ext uri="{BB962C8B-B14F-4D97-AF65-F5344CB8AC3E}">
        <p14:creationId xmlns:p14="http://schemas.microsoft.com/office/powerpoint/2010/main" val="3263384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AA8771-C81B-46D7-924D-AD5186186054}"/>
              </a:ext>
            </a:extLst>
          </p:cNvPr>
          <p:cNvSpPr txBox="1"/>
          <p:nvPr/>
        </p:nvSpPr>
        <p:spPr>
          <a:xfrm>
            <a:off x="90" y="48655"/>
            <a:ext cx="9143820" cy="6760825"/>
          </a:xfrm>
          <a:prstGeom prst="rect">
            <a:avLst/>
          </a:prstGeom>
          <a:noFill/>
        </p:spPr>
        <p:txBody>
          <a:bodyPr wrap="square">
            <a:spAutoFit/>
          </a:bodyPr>
          <a:lstStyle/>
          <a:p>
            <a:pPr algn="ctr" defTabSz="457154">
              <a:lnSpc>
                <a:spcPts val="5199"/>
              </a:lnSpc>
              <a:defRPr/>
            </a:pPr>
            <a:r>
              <a:rPr lang="en-US" sz="4800" dirty="0">
                <a:solidFill>
                  <a:prstClr val="black"/>
                </a:solidFill>
                <a:latin typeface="Georgia Pro Cond Semibold" panose="02040706050405020303" pitchFamily="18" charset="0"/>
              </a:rPr>
              <a:t>Come, almighty to deliver,</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Let us all your life receive;</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Suddenly return and never,</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Never more your temples leave.</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Lord, we would be always blessing,</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Serve you as your hosts above,</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Pray, and praise you without ceasing,</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Glory in your precious love.</a:t>
            </a:r>
          </a:p>
        </p:txBody>
      </p:sp>
    </p:spTree>
    <p:extLst>
      <p:ext uri="{BB962C8B-B14F-4D97-AF65-F5344CB8AC3E}">
        <p14:creationId xmlns:p14="http://schemas.microsoft.com/office/powerpoint/2010/main" val="1378202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02C2F1-81B3-CDE8-936D-4FFBBD3AD7BE}"/>
              </a:ext>
            </a:extLst>
          </p:cNvPr>
          <p:cNvSpPr txBox="1"/>
          <p:nvPr/>
        </p:nvSpPr>
        <p:spPr>
          <a:xfrm>
            <a:off x="0" y="889844"/>
            <a:ext cx="9144000" cy="507831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Tantum ergo Sacraméntum</a:t>
            </a:r>
            <a:br>
              <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b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Venerémur cérnui:</a:t>
            </a:r>
            <a:br>
              <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b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Et antiquum documéntum</a:t>
            </a:r>
            <a:br>
              <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b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Novo cedat ritui:</a:t>
            </a:r>
            <a:br>
              <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b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Praestet fides suppleméntum</a:t>
            </a:r>
            <a:br>
              <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b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Sénsuum deféctui.</a:t>
            </a:r>
            <a:endPar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endParaRPr>
          </a:p>
        </p:txBody>
      </p:sp>
    </p:spTree>
    <p:extLst>
      <p:ext uri="{BB962C8B-B14F-4D97-AF65-F5344CB8AC3E}">
        <p14:creationId xmlns:p14="http://schemas.microsoft.com/office/powerpoint/2010/main" val="21257816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D23F88-2782-69D0-8D8E-885EAE9C93F2}"/>
              </a:ext>
            </a:extLst>
          </p:cNvPr>
          <p:cNvSpPr txBox="1"/>
          <p:nvPr/>
        </p:nvSpPr>
        <p:spPr>
          <a:xfrm>
            <a:off x="0" y="474345"/>
            <a:ext cx="9143999" cy="59093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Genitóri, Genitóque</a:t>
            </a:r>
            <a:br>
              <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b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Laus et </a:t>
            </a:r>
            <a:r>
              <a:rPr kumimoji="0" lang="en-US"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j</a:t>
            </a: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ubilátio,</a:t>
            </a:r>
            <a:br>
              <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b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Salus, honor, virtus quoque</a:t>
            </a:r>
            <a:br>
              <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b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Sit et benedictio:</a:t>
            </a:r>
            <a:br>
              <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b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Procedénti ab utróque</a:t>
            </a:r>
            <a:br>
              <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b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Compar </a:t>
            </a:r>
            <a:r>
              <a:rPr kumimoji="0" lang="la-Latn" sz="5400" b="0" i="0" u="none" strike="noStrike" kern="1200" cap="none" spc="0" normalizeH="0" baseline="0" noProof="0">
                <a:ln>
                  <a:noFill/>
                </a:ln>
                <a:solidFill>
                  <a:srgbClr val="000000"/>
                </a:solidFill>
                <a:effectLst/>
                <a:uLnTx/>
                <a:uFillTx/>
                <a:latin typeface="Georgia Pro Cond Semibold" panose="02040706050405020303" pitchFamily="18" charset="0"/>
                <a:ea typeface="+mn-ea"/>
                <a:cs typeface="+mn-cs"/>
              </a:rPr>
              <a:t>sit laudátio</a:t>
            </a: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a:t>
            </a:r>
            <a:br>
              <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b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Amen.</a:t>
            </a:r>
            <a:endPar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endParaRPr>
          </a:p>
        </p:txBody>
      </p:sp>
    </p:spTree>
    <p:extLst>
      <p:ext uri="{BB962C8B-B14F-4D97-AF65-F5344CB8AC3E}">
        <p14:creationId xmlns:p14="http://schemas.microsoft.com/office/powerpoint/2010/main" val="32100252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D5270F-BD47-237E-F13C-39269DC5F5AF}"/>
              </a:ext>
            </a:extLst>
          </p:cNvPr>
          <p:cNvSpPr txBox="1"/>
          <p:nvPr/>
        </p:nvSpPr>
        <p:spPr>
          <a:xfrm>
            <a:off x="226142" y="0"/>
            <a:ext cx="8917858" cy="6863417"/>
          </a:xfrm>
          <a:prstGeom prst="rect">
            <a:avLst/>
          </a:prstGeom>
          <a:noFill/>
        </p:spPr>
        <p:txBody>
          <a:bodyPr wrap="square">
            <a:spAutoFit/>
          </a:bodyPr>
          <a:lstStyle/>
          <a:p>
            <a:r>
              <a:rPr lang="en-US" sz="4000" i="0" u="none" strike="noStrike" baseline="0" dirty="0">
                <a:solidFill>
                  <a:srgbClr val="221E1F"/>
                </a:solidFill>
                <a:latin typeface="Georgia Pro Cond Semibold" panose="02040706050405020303" pitchFamily="18" charset="0"/>
              </a:rPr>
              <a:t>Presider: </a:t>
            </a:r>
            <a:r>
              <a:rPr lang="en-US" sz="4000" b="0" i="0" u="none" strike="noStrike" baseline="0" dirty="0">
                <a:solidFill>
                  <a:srgbClr val="221E1F"/>
                </a:solidFill>
                <a:latin typeface="Georgia Pro Cond" panose="02040506050405020303" pitchFamily="18" charset="0"/>
              </a:rPr>
              <a:t>Let us pray. </a:t>
            </a:r>
          </a:p>
          <a:p>
            <a:pPr lvl="1"/>
            <a:r>
              <a:rPr lang="en-US" sz="4000" b="0" i="0" u="none" strike="noStrike" baseline="0" dirty="0">
                <a:solidFill>
                  <a:srgbClr val="221E1F"/>
                </a:solidFill>
                <a:latin typeface="Georgia Pro Cond" panose="02040506050405020303" pitchFamily="18" charset="0"/>
              </a:rPr>
              <a:t>O God, who in this wonderful Sacrament have left us a memorial of your Passion, grant us, we pray, so to revere the sacred mysteries of your Body and Blood that we may always experience in ourselves the fruits of your redemption. Who live and reign for ever and ever. </a:t>
            </a:r>
          </a:p>
          <a:p>
            <a:pPr lvl="1"/>
            <a:endParaRPr lang="en-US" sz="4000" b="0" i="0" u="none" strike="noStrike" baseline="0" dirty="0">
              <a:solidFill>
                <a:srgbClr val="221E1F"/>
              </a:solidFill>
              <a:latin typeface="Georgia Pro Cond" panose="02040506050405020303" pitchFamily="18" charset="0"/>
            </a:endParaRPr>
          </a:p>
          <a:p>
            <a:r>
              <a:rPr lang="en-US" sz="4000" b="1" i="0" u="none" strike="noStrike" baseline="0" dirty="0">
                <a:solidFill>
                  <a:srgbClr val="221E1F"/>
                </a:solidFill>
                <a:latin typeface="Georgia Pro Cond Black" panose="02040A06050405020203" pitchFamily="18" charset="0"/>
              </a:rPr>
              <a:t>All: Amen. </a:t>
            </a:r>
            <a:endParaRPr lang="en-US" sz="4000" dirty="0">
              <a:latin typeface="Georgia Pro Cond Black" panose="02040A06050405020203" pitchFamily="18" charset="0"/>
            </a:endParaRPr>
          </a:p>
        </p:txBody>
      </p:sp>
    </p:spTree>
    <p:extLst>
      <p:ext uri="{BB962C8B-B14F-4D97-AF65-F5344CB8AC3E}">
        <p14:creationId xmlns:p14="http://schemas.microsoft.com/office/powerpoint/2010/main" val="1510064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2C5D3-9F50-B246-7C5C-54F54B65ECE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F2EF0D1-1294-D2AB-B621-751A22310EB2}"/>
              </a:ext>
            </a:extLst>
          </p:cNvPr>
          <p:cNvSpPr txBox="1"/>
          <p:nvPr/>
        </p:nvSpPr>
        <p:spPr>
          <a:xfrm>
            <a:off x="113070" y="0"/>
            <a:ext cx="9030929" cy="6656822"/>
          </a:xfrm>
          <a:prstGeom prst="rect">
            <a:avLst/>
          </a:prstGeom>
          <a:noFill/>
        </p:spPr>
        <p:txBody>
          <a:bodyPr wrap="square">
            <a:spAutoFit/>
          </a:bodyPr>
          <a:lstStyle/>
          <a:p>
            <a:pPr algn="ctr"/>
            <a:r>
              <a:rPr lang="en-US" sz="2600" i="0" u="none" strike="noStrike" baseline="0" dirty="0">
                <a:solidFill>
                  <a:srgbClr val="231F20"/>
                </a:solidFill>
                <a:latin typeface="Algerian" panose="04020705040A02060702" pitchFamily="82" charset="0"/>
              </a:rPr>
              <a:t>The Divine Praises</a:t>
            </a:r>
          </a:p>
          <a:p>
            <a:pPr>
              <a:lnSpc>
                <a:spcPts val="4000"/>
              </a:lnSpc>
            </a:pPr>
            <a:r>
              <a:rPr lang="en-US" sz="4000" b="1" i="0" u="none" strike="noStrike" baseline="0" dirty="0">
                <a:solidFill>
                  <a:srgbClr val="231F20"/>
                </a:solidFill>
                <a:latin typeface="Georgia Pro Cond Semibold" panose="02040706050405020303" pitchFamily="18" charset="0"/>
              </a:rPr>
              <a:t>All:</a:t>
            </a:r>
          </a:p>
          <a:p>
            <a:pPr>
              <a:lnSpc>
                <a:spcPts val="4000"/>
              </a:lnSpc>
            </a:pPr>
            <a:r>
              <a:rPr lang="en-US" sz="4000" b="0" i="0" u="none" strike="noStrike" baseline="0" dirty="0">
                <a:solidFill>
                  <a:srgbClr val="231F20"/>
                </a:solidFill>
                <a:latin typeface="Georgia Pro Cond Semibold" panose="02040706050405020303" pitchFamily="18" charset="0"/>
              </a:rPr>
              <a:t>Blessed be God.</a:t>
            </a:r>
          </a:p>
          <a:p>
            <a:pPr>
              <a:lnSpc>
                <a:spcPts val="4000"/>
              </a:lnSpc>
            </a:pPr>
            <a:r>
              <a:rPr lang="en-US" sz="4000" b="0" i="0" u="none" strike="noStrike" baseline="0" dirty="0">
                <a:solidFill>
                  <a:srgbClr val="231F20"/>
                </a:solidFill>
                <a:latin typeface="Georgia Pro Cond Semibold" panose="02040706050405020303" pitchFamily="18" charset="0"/>
              </a:rPr>
              <a:t>Blessed be his holy Name.</a:t>
            </a:r>
          </a:p>
          <a:p>
            <a:pPr marR="12050">
              <a:lnSpc>
                <a:spcPts val="4000"/>
              </a:lnSpc>
            </a:pPr>
            <a:r>
              <a:rPr lang="en-US" sz="4000" b="0" i="0" u="none" strike="noStrike" baseline="0" dirty="0">
                <a:solidFill>
                  <a:srgbClr val="231F20"/>
                </a:solidFill>
                <a:latin typeface="Georgia Pro Cond Semibold" panose="02040706050405020303" pitchFamily="18" charset="0"/>
              </a:rPr>
              <a:t>Blessed be Jesus Christ, true God and 	true man. </a:t>
            </a:r>
          </a:p>
          <a:p>
            <a:pPr marR="12050">
              <a:lnSpc>
                <a:spcPts val="4000"/>
              </a:lnSpc>
            </a:pPr>
            <a:r>
              <a:rPr lang="en-US" sz="4000" b="0" i="0" u="none" strike="noStrike" baseline="0" dirty="0">
                <a:solidFill>
                  <a:srgbClr val="231F20"/>
                </a:solidFill>
                <a:latin typeface="Georgia Pro Cond Semibold" panose="02040706050405020303" pitchFamily="18" charset="0"/>
              </a:rPr>
              <a:t>Blessed be the Name of Jesus.</a:t>
            </a:r>
          </a:p>
          <a:p>
            <a:pPr marR="19460">
              <a:lnSpc>
                <a:spcPts val="4000"/>
              </a:lnSpc>
            </a:pPr>
            <a:r>
              <a:rPr lang="en-US" sz="4000" b="0" i="0" u="none" strike="noStrike" baseline="0" dirty="0">
                <a:solidFill>
                  <a:srgbClr val="231F20"/>
                </a:solidFill>
                <a:latin typeface="Georgia Pro Cond Semibold" panose="02040706050405020303" pitchFamily="18" charset="0"/>
              </a:rPr>
              <a:t>Blessed be his most Sacred Heart. Blessed be his most Precious Blood.</a:t>
            </a:r>
          </a:p>
          <a:p>
            <a:pPr marR="6270">
              <a:lnSpc>
                <a:spcPts val="4000"/>
              </a:lnSpc>
            </a:pPr>
            <a:r>
              <a:rPr lang="en-US" sz="4000" b="0" i="0" u="none" strike="noStrike" baseline="0" dirty="0">
                <a:solidFill>
                  <a:srgbClr val="231F20"/>
                </a:solidFill>
                <a:latin typeface="Georgia Pro Cond Semibold" panose="02040706050405020303" pitchFamily="18" charset="0"/>
              </a:rPr>
              <a:t>Blessed be Jesus in the most holy 	Sacrament of the altar. </a:t>
            </a:r>
          </a:p>
          <a:p>
            <a:pPr marR="6270">
              <a:lnSpc>
                <a:spcPts val="4000"/>
              </a:lnSpc>
            </a:pPr>
            <a:r>
              <a:rPr lang="en-US" sz="4000" b="0" i="0" u="none" strike="noStrike" baseline="0" dirty="0">
                <a:solidFill>
                  <a:srgbClr val="231F20"/>
                </a:solidFill>
                <a:latin typeface="Georgia Pro Cond Semibold" panose="02040706050405020303" pitchFamily="18" charset="0"/>
              </a:rPr>
              <a:t>Blessed be the Holy Spirit, the 	Paraclete.</a:t>
            </a:r>
          </a:p>
        </p:txBody>
      </p:sp>
    </p:spTree>
    <p:extLst>
      <p:ext uri="{BB962C8B-B14F-4D97-AF65-F5344CB8AC3E}">
        <p14:creationId xmlns:p14="http://schemas.microsoft.com/office/powerpoint/2010/main" val="22921143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428052-C400-39DC-9B86-B75DCD63513B}"/>
              </a:ext>
            </a:extLst>
          </p:cNvPr>
          <p:cNvSpPr txBox="1"/>
          <p:nvPr/>
        </p:nvSpPr>
        <p:spPr>
          <a:xfrm>
            <a:off x="113070" y="0"/>
            <a:ext cx="9030929" cy="6656822"/>
          </a:xfrm>
          <a:prstGeom prst="rect">
            <a:avLst/>
          </a:prstGeom>
          <a:noFill/>
        </p:spPr>
        <p:txBody>
          <a:bodyPr wrap="square">
            <a:spAutoFit/>
          </a:bodyPr>
          <a:lstStyle/>
          <a:p>
            <a:pPr algn="ctr"/>
            <a:r>
              <a:rPr lang="en-US" sz="2600" i="0" u="none" strike="noStrike" baseline="0" dirty="0">
                <a:solidFill>
                  <a:srgbClr val="231F20"/>
                </a:solidFill>
                <a:latin typeface="Algerian" panose="04020705040A02060702" pitchFamily="82" charset="0"/>
              </a:rPr>
              <a:t>The Divine Praises</a:t>
            </a:r>
          </a:p>
          <a:p>
            <a:pPr>
              <a:lnSpc>
                <a:spcPts val="4000"/>
              </a:lnSpc>
            </a:pPr>
            <a:r>
              <a:rPr lang="en-US" sz="4000" b="1" i="0" u="none" strike="noStrike" baseline="0" dirty="0">
                <a:solidFill>
                  <a:srgbClr val="231F20"/>
                </a:solidFill>
                <a:latin typeface="Georgia Pro Cond Semibold" panose="02040706050405020303" pitchFamily="18" charset="0"/>
              </a:rPr>
              <a:t>All:</a:t>
            </a:r>
          </a:p>
          <a:p>
            <a:pPr marR="12050">
              <a:lnSpc>
                <a:spcPts val="4000"/>
              </a:lnSpc>
            </a:pPr>
            <a:r>
              <a:rPr lang="en-US" sz="4000" b="0" i="0" u="none" strike="noStrike" baseline="0" dirty="0">
                <a:solidFill>
                  <a:srgbClr val="231F20"/>
                </a:solidFill>
                <a:latin typeface="Georgia Pro Cond Semibold" panose="02040706050405020303" pitchFamily="18" charset="0"/>
              </a:rPr>
              <a:t>Blessed be the great Mother of God, 	Mary most holy. </a:t>
            </a:r>
          </a:p>
          <a:p>
            <a:pPr marR="12050">
              <a:lnSpc>
                <a:spcPts val="4000"/>
              </a:lnSpc>
            </a:pPr>
            <a:r>
              <a:rPr lang="en-US" sz="4000" b="0" i="0" u="none" strike="noStrike" baseline="0" dirty="0">
                <a:solidFill>
                  <a:srgbClr val="231F20"/>
                </a:solidFill>
                <a:latin typeface="Georgia Pro Cond Semibold" panose="02040706050405020303" pitchFamily="18" charset="0"/>
              </a:rPr>
              <a:t>Blessed be her holy and Immaculate 	Conception.</a:t>
            </a:r>
          </a:p>
          <a:p>
            <a:pPr>
              <a:lnSpc>
                <a:spcPts val="4000"/>
              </a:lnSpc>
            </a:pPr>
            <a:r>
              <a:rPr lang="en-US" sz="4000" b="0" i="0" u="none" strike="noStrike" baseline="0" dirty="0">
                <a:solidFill>
                  <a:srgbClr val="231F20"/>
                </a:solidFill>
                <a:latin typeface="Georgia Pro Cond Semibold" panose="02040706050405020303" pitchFamily="18" charset="0"/>
              </a:rPr>
              <a:t>Blessed be her glorious Assumption.</a:t>
            </a:r>
          </a:p>
          <a:p>
            <a:pPr marR="12050">
              <a:lnSpc>
                <a:spcPts val="4000"/>
              </a:lnSpc>
            </a:pPr>
            <a:r>
              <a:rPr lang="en-US" sz="4000" b="0" i="0" u="none" strike="noStrike" baseline="0" dirty="0">
                <a:solidFill>
                  <a:srgbClr val="231F20"/>
                </a:solidFill>
                <a:latin typeface="Georgia Pro Cond Semibold" panose="02040706050405020303" pitchFamily="18" charset="0"/>
              </a:rPr>
              <a:t>Blessed be the name of Mary, Virgin and 	Mother. </a:t>
            </a:r>
          </a:p>
          <a:p>
            <a:pPr marR="12050">
              <a:lnSpc>
                <a:spcPts val="4000"/>
              </a:lnSpc>
            </a:pPr>
            <a:r>
              <a:rPr lang="en-US" sz="4000" b="0" i="0" u="none" strike="noStrike" baseline="0" dirty="0">
                <a:solidFill>
                  <a:srgbClr val="231F20"/>
                </a:solidFill>
                <a:latin typeface="Georgia Pro Cond Semibold" panose="02040706050405020303" pitchFamily="18" charset="0"/>
              </a:rPr>
              <a:t>Blessed be Saint Joseph, her most 	chaste Spouse.</a:t>
            </a:r>
          </a:p>
          <a:p>
            <a:pPr>
              <a:lnSpc>
                <a:spcPts val="4000"/>
              </a:lnSpc>
            </a:pPr>
            <a:r>
              <a:rPr lang="en-US" sz="4000" b="0" i="0" u="none" strike="noStrike" baseline="0" dirty="0">
                <a:solidFill>
                  <a:srgbClr val="231F20"/>
                </a:solidFill>
                <a:latin typeface="Georgia Pro Cond Semibold" panose="02040706050405020303" pitchFamily="18" charset="0"/>
              </a:rPr>
              <a:t>Blessed be God in his Angels and in his 	Saints.</a:t>
            </a:r>
          </a:p>
        </p:txBody>
      </p:sp>
    </p:spTree>
    <p:extLst>
      <p:ext uri="{BB962C8B-B14F-4D97-AF65-F5344CB8AC3E}">
        <p14:creationId xmlns:p14="http://schemas.microsoft.com/office/powerpoint/2010/main" val="7752634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F256D8-C39C-6882-C3AA-3F77754491CF}"/>
              </a:ext>
            </a:extLst>
          </p:cNvPr>
          <p:cNvSpPr txBox="1"/>
          <p:nvPr/>
        </p:nvSpPr>
        <p:spPr>
          <a:xfrm>
            <a:off x="0" y="0"/>
            <a:ext cx="9144000" cy="6776535"/>
          </a:xfrm>
          <a:prstGeom prst="rect">
            <a:avLst/>
          </a:prstGeom>
          <a:noFill/>
        </p:spPr>
        <p:txBody>
          <a:bodyPr wrap="square">
            <a:spAutoFit/>
          </a:bodyPr>
          <a:lstStyle/>
          <a:p>
            <a:pPr algn="ctr">
              <a:lnSpc>
                <a:spcPts val="4000"/>
              </a:lnSpc>
            </a:pPr>
            <a:r>
              <a:rPr lang="en-US" sz="2600" b="1" i="0" u="none" strike="noStrike" baseline="0" dirty="0">
                <a:solidFill>
                  <a:srgbClr val="231F20"/>
                </a:solidFill>
                <a:latin typeface="Algerian" panose="04020705040A02060702" pitchFamily="82" charset="0"/>
              </a:rPr>
              <a:t>Concluding Prayer</a:t>
            </a:r>
          </a:p>
          <a:p>
            <a:pPr marR="3560" algn="just">
              <a:lnSpc>
                <a:spcPts val="4000"/>
              </a:lnSpc>
            </a:pPr>
            <a:r>
              <a:rPr lang="en-US" sz="4000" i="0" u="none" strike="noStrike" baseline="0" dirty="0">
                <a:solidFill>
                  <a:srgbClr val="231F20"/>
                </a:solidFill>
                <a:latin typeface="Georgia Pro Cond Semibold" panose="02040706050405020303" pitchFamily="18" charset="0"/>
              </a:rPr>
              <a:t>Leader: </a:t>
            </a:r>
          </a:p>
          <a:p>
            <a:pPr marR="3560" lvl="1" algn="just">
              <a:lnSpc>
                <a:spcPts val="4000"/>
              </a:lnSpc>
            </a:pPr>
            <a:r>
              <a:rPr lang="en-US" sz="4000" b="0" i="0" u="none" strike="noStrike" baseline="0" dirty="0">
                <a:solidFill>
                  <a:srgbClr val="231F20"/>
                </a:solidFill>
                <a:latin typeface="Georgia Pro Cond" panose="02040506050405020303" pitchFamily="18" charset="0"/>
              </a:rPr>
              <a:t>O Most Sacred Heart of Jesus, pour down your blessings abundantly upon your Church, upon the Supreme Pontiff, and upon all the clergy; give perseverance to the just, convert sinners, enlighten unbelievers, bless our parents, friends, and benefactors, help the dying, free the souls in purgatory, and extend over all hearts the sweet empire of your love. Amen.</a:t>
            </a:r>
          </a:p>
          <a:p>
            <a:pPr marR="3560" algn="just">
              <a:lnSpc>
                <a:spcPts val="4000"/>
              </a:lnSpc>
            </a:pPr>
            <a:r>
              <a:rPr lang="en-US" sz="4000" i="0" u="none" strike="noStrike" baseline="0" dirty="0">
                <a:solidFill>
                  <a:srgbClr val="231F20"/>
                </a:solidFill>
                <a:latin typeface="Georgia Pro Cond Black" panose="02040A06050405020203" pitchFamily="18" charset="0"/>
              </a:rPr>
              <a:t>All:  Amen.</a:t>
            </a:r>
          </a:p>
        </p:txBody>
      </p:sp>
    </p:spTree>
    <p:extLst>
      <p:ext uri="{BB962C8B-B14F-4D97-AF65-F5344CB8AC3E}">
        <p14:creationId xmlns:p14="http://schemas.microsoft.com/office/powerpoint/2010/main" val="41411178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962987-7D8B-7066-BCE8-359F18A60F5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CC460B-E6D4-A656-C031-2442B4BB7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3B363E7-3809-E6C0-C77F-5AAA05B89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 y="2458"/>
            <a:ext cx="9141713"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B0263DF-98C2-4A34-4C0C-9DE6D4E307CF}"/>
              </a:ext>
            </a:extLst>
          </p:cNvPr>
          <p:cNvPicPr>
            <a:picLocks noChangeAspect="1"/>
          </p:cNvPicPr>
          <p:nvPr/>
        </p:nvPicPr>
        <p:blipFill>
          <a:blip r:embed="rId2">
            <a:alphaModFix amt="40000"/>
          </a:blip>
          <a:srcRect r="-1" b="15596"/>
          <a:stretch>
            <a:fillRect/>
          </a:stretch>
        </p:blipFill>
        <p:spPr>
          <a:xfrm>
            <a:off x="-127" y="10"/>
            <a:ext cx="6337737" cy="6857990"/>
          </a:xfrm>
          <a:prstGeom prst="rect">
            <a:avLst/>
          </a:prstGeom>
        </p:spPr>
      </p:pic>
      <p:pic>
        <p:nvPicPr>
          <p:cNvPr id="3" name="Picture 2" descr="4 Practical Tips for a More Fruitful Time In Adoration - St. Joseph's Shelf">
            <a:extLst>
              <a:ext uri="{FF2B5EF4-FFF2-40B4-BE49-F238E27FC236}">
                <a16:creationId xmlns:a16="http://schemas.microsoft.com/office/drawing/2014/main" id="{60E85E2C-7AB9-C331-AFC8-46FDE95E76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22" r="29650" b="-2"/>
          <a:stretch>
            <a:fillRect/>
          </a:stretch>
        </p:blipFill>
        <p:spPr bwMode="auto">
          <a:xfrm>
            <a:off x="4669497" y="-2458"/>
            <a:ext cx="4472089"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D45CFF9-C8A3-6649-9B20-49FD7455EC65}"/>
              </a:ext>
            </a:extLst>
          </p:cNvPr>
          <p:cNvSpPr txBox="1"/>
          <p:nvPr/>
        </p:nvSpPr>
        <p:spPr>
          <a:xfrm>
            <a:off x="4404852" y="93407"/>
            <a:ext cx="5248012" cy="1165122"/>
          </a:xfrm>
          <a:prstGeom prst="rect">
            <a:avLst/>
          </a:prstGeom>
        </p:spPr>
        <p:txBody>
          <a:bodyPr vert="horz" lIns="91440" tIns="45720" rIns="91440" bIns="45720" rtlCol="0" anchor="b">
            <a:normAutofit fontScale="70000" lnSpcReduction="2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Algerian" panose="04020705040A02060702" pitchFamily="82" charset="0"/>
                <a:ea typeface="+mn-ea"/>
                <a:cs typeface="+mn-cs"/>
              </a:rPr>
              <a:t>Holy God, We Praise Thy Name</a:t>
            </a:r>
          </a:p>
        </p:txBody>
      </p:sp>
    </p:spTree>
    <p:extLst>
      <p:ext uri="{BB962C8B-B14F-4D97-AF65-F5344CB8AC3E}">
        <p14:creationId xmlns:p14="http://schemas.microsoft.com/office/powerpoint/2010/main" val="220265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6F9FA1-A1C6-4800-8668-10F0E956B9A9}"/>
              </a:ext>
            </a:extLst>
          </p:cNvPr>
          <p:cNvSpPr txBox="1"/>
          <p:nvPr/>
        </p:nvSpPr>
        <p:spPr>
          <a:xfrm>
            <a:off x="0" y="228600"/>
            <a:ext cx="9144000" cy="60016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Holy God, we praise thy name;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Lord of all, we bow before thee!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All on earth thy scepter claim,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All in </a:t>
            </a:r>
            <a:r>
              <a:rPr kumimoji="0" lang="en-US" sz="4800" b="0" i="0" u="none" strike="noStrike" kern="1200" cap="none" spc="0" normalizeH="0" baseline="0" noProof="0" dirty="0" err="1">
                <a:ln>
                  <a:noFill/>
                </a:ln>
                <a:solidFill>
                  <a:prstClr val="black"/>
                </a:solidFill>
                <a:effectLst/>
                <a:uLnTx/>
                <a:uFillTx/>
                <a:latin typeface="Georgia Pro Cond Semibold" panose="02040706050405020303" pitchFamily="18" charset="0"/>
                <a:ea typeface="+mn-ea"/>
                <a:cs typeface="+mn-cs"/>
              </a:rPr>
              <a:t>heav’n</a:t>
            </a: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 above adore thee;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Infinite, thy vast domain,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Everlasting is thy reign.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Infinite, thy vast domain,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Everlasting is thy reign.</a:t>
            </a:r>
          </a:p>
        </p:txBody>
      </p:sp>
    </p:spTree>
    <p:extLst>
      <p:ext uri="{BB962C8B-B14F-4D97-AF65-F5344CB8AC3E}">
        <p14:creationId xmlns:p14="http://schemas.microsoft.com/office/powerpoint/2010/main" val="26821309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56764A-6274-4716-8E52-E5551D7D1AE2}"/>
              </a:ext>
            </a:extLst>
          </p:cNvPr>
          <p:cNvSpPr txBox="1"/>
          <p:nvPr/>
        </p:nvSpPr>
        <p:spPr>
          <a:xfrm>
            <a:off x="0" y="501349"/>
            <a:ext cx="9144000" cy="5427127"/>
          </a:xfrm>
          <a:prstGeom prst="rect">
            <a:avLst/>
          </a:prstGeom>
          <a:noFill/>
        </p:spPr>
        <p:txBody>
          <a:bodyPr wrap="square">
            <a:spAutoFit/>
          </a:bodyPr>
          <a:lstStyle/>
          <a:p>
            <a:pPr marL="0" marR="0" lvl="0" indent="0" algn="ctr" defTabSz="457200" rtl="0" eaLnBrk="1" fontAlgn="auto" latinLnBrk="0" hangingPunct="1">
              <a:lnSpc>
                <a:spcPts val="52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Hark! the loud celestial hymn</a:t>
            </a:r>
          </a:p>
          <a:p>
            <a:pPr marL="0" marR="0" lvl="0" indent="0" algn="ctr" defTabSz="457200" rtl="0" eaLnBrk="1" fontAlgn="auto" latinLnBrk="0" hangingPunct="1">
              <a:lnSpc>
                <a:spcPts val="52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Angel choirs above are raising;</a:t>
            </a:r>
          </a:p>
          <a:p>
            <a:pPr marL="0" marR="0" lvl="0" indent="0" algn="ctr" defTabSz="457200" rtl="0" eaLnBrk="1" fontAlgn="auto" latinLnBrk="0" hangingPunct="1">
              <a:lnSpc>
                <a:spcPts val="52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Cherubim and Seraphim,</a:t>
            </a:r>
          </a:p>
          <a:p>
            <a:pPr marL="0" marR="0" lvl="0" indent="0" algn="ctr" defTabSz="457200" rtl="0" eaLnBrk="1" fontAlgn="auto" latinLnBrk="0" hangingPunct="1">
              <a:lnSpc>
                <a:spcPts val="52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In unceasing chorus praising;</a:t>
            </a:r>
          </a:p>
          <a:p>
            <a:pPr marL="0" marR="0" lvl="0" indent="0" algn="ctr" defTabSz="457200" rtl="0" eaLnBrk="1" fontAlgn="auto" latinLnBrk="0" hangingPunct="1">
              <a:lnSpc>
                <a:spcPts val="52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Fill the </a:t>
            </a:r>
            <a:r>
              <a:rPr kumimoji="0" lang="en-US" sz="4800" b="0" i="0" u="none" strike="noStrike" kern="1200" cap="none" spc="0" normalizeH="0" baseline="0" noProof="0" dirty="0" err="1">
                <a:ln>
                  <a:noFill/>
                </a:ln>
                <a:solidFill>
                  <a:prstClr val="black"/>
                </a:solidFill>
                <a:effectLst/>
                <a:uLnTx/>
                <a:uFillTx/>
                <a:latin typeface="Georgia Pro Cond Semibold" panose="02040706050405020303" pitchFamily="18" charset="0"/>
                <a:ea typeface="+mn-ea"/>
                <a:cs typeface="+mn-cs"/>
              </a:rPr>
              <a:t>heav’ns</a:t>
            </a: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 with sweet accord: “Holy, holy, holy Lord!”</a:t>
            </a:r>
          </a:p>
          <a:p>
            <a:pPr marL="0" marR="0" lvl="0" indent="0" algn="ctr" defTabSz="457200" rtl="0" eaLnBrk="1" fontAlgn="auto" latinLnBrk="0" hangingPunct="1">
              <a:lnSpc>
                <a:spcPts val="52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Fill the </a:t>
            </a:r>
            <a:r>
              <a:rPr kumimoji="0" lang="en-US" sz="4800" b="0" i="0" u="none" strike="noStrike" kern="1200" cap="none" spc="0" normalizeH="0" baseline="0" noProof="0" dirty="0" err="1">
                <a:ln>
                  <a:noFill/>
                </a:ln>
                <a:solidFill>
                  <a:prstClr val="black"/>
                </a:solidFill>
                <a:effectLst/>
                <a:uLnTx/>
                <a:uFillTx/>
                <a:latin typeface="Georgia Pro Cond Semibold" panose="02040706050405020303" pitchFamily="18" charset="0"/>
                <a:ea typeface="+mn-ea"/>
                <a:cs typeface="+mn-cs"/>
              </a:rPr>
              <a:t>heav’ns</a:t>
            </a: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 with sweet </a:t>
            </a:r>
            <a:r>
              <a:rPr kumimoji="0" lang="en-US" sz="4800" b="0" i="0" u="none" strike="noStrike" kern="1200" cap="none" spc="0" normalizeH="0" baseline="0" noProof="0" dirty="0" err="1">
                <a:ln>
                  <a:noFill/>
                </a:ln>
                <a:solidFill>
                  <a:prstClr val="black"/>
                </a:solidFill>
                <a:effectLst/>
                <a:uLnTx/>
                <a:uFillTx/>
                <a:latin typeface="Georgia Pro Cond Semibold" panose="02040706050405020303" pitchFamily="18" charset="0"/>
                <a:ea typeface="+mn-ea"/>
                <a:cs typeface="+mn-cs"/>
              </a:rPr>
              <a:t>accord:“Holy</a:t>
            </a: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 holy, holy Lord!”</a:t>
            </a:r>
          </a:p>
        </p:txBody>
      </p:sp>
    </p:spTree>
    <p:extLst>
      <p:ext uri="{BB962C8B-B14F-4D97-AF65-F5344CB8AC3E}">
        <p14:creationId xmlns:p14="http://schemas.microsoft.com/office/powerpoint/2010/main" val="882015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831F8-CBA0-45F0-B102-1EBC1A420E5C}"/>
              </a:ext>
            </a:extLst>
          </p:cNvPr>
          <p:cNvSpPr txBox="1"/>
          <p:nvPr/>
        </p:nvSpPr>
        <p:spPr>
          <a:xfrm>
            <a:off x="0" y="298580"/>
            <a:ext cx="9144000" cy="60016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Holy Father, Holy Son,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Holy Spirit, Three we name thee;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While in essence only One,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Undivided God we claim thee;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And adoring, bend the knee,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While we own the mystery.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And adoring, bend the knee,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While we own the mystery.</a:t>
            </a:r>
          </a:p>
        </p:txBody>
      </p:sp>
    </p:spTree>
    <p:extLst>
      <p:ext uri="{BB962C8B-B14F-4D97-AF65-F5344CB8AC3E}">
        <p14:creationId xmlns:p14="http://schemas.microsoft.com/office/powerpoint/2010/main" val="4022870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F56420-CC6B-4608-AF80-8D85CBF06BFF}"/>
              </a:ext>
            </a:extLst>
          </p:cNvPr>
          <p:cNvSpPr txBox="1"/>
          <p:nvPr/>
        </p:nvSpPr>
        <p:spPr>
          <a:xfrm>
            <a:off x="90" y="428239"/>
            <a:ext cx="9143820" cy="6001643"/>
          </a:xfrm>
          <a:prstGeom prst="rect">
            <a:avLst/>
          </a:prstGeom>
          <a:noFill/>
        </p:spPr>
        <p:txBody>
          <a:bodyPr wrap="square">
            <a:spAutoFit/>
          </a:bodyPr>
          <a:lstStyle/>
          <a:p>
            <a:pPr algn="ctr" defTabSz="457154">
              <a:defRPr/>
            </a:pPr>
            <a:r>
              <a:rPr lang="en-US" sz="4800" dirty="0">
                <a:solidFill>
                  <a:prstClr val="black"/>
                </a:solidFill>
                <a:latin typeface="Georgia Pro Cond Semibold" panose="02040706050405020303" pitchFamily="18" charset="0"/>
              </a:rPr>
              <a:t>Finish then your new creation,</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Pure and spotless, gracious Lord;</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Let us see your great salvation</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Perfectly in you restored.</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Changed from glory into glory,</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Till in </a:t>
            </a:r>
            <a:r>
              <a:rPr lang="en-US" sz="4800" dirty="0" err="1">
                <a:solidFill>
                  <a:prstClr val="black"/>
                </a:solidFill>
                <a:latin typeface="Georgia Pro Cond Semibold" panose="02040706050405020303" pitchFamily="18" charset="0"/>
              </a:rPr>
              <a:t>heav'n</a:t>
            </a:r>
            <a:r>
              <a:rPr lang="en-US" sz="4800" dirty="0">
                <a:solidFill>
                  <a:prstClr val="black"/>
                </a:solidFill>
                <a:latin typeface="Georgia Pro Cond Semibold" panose="02040706050405020303" pitchFamily="18" charset="0"/>
              </a:rPr>
              <a:t> we take our place,</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Till we sing before </a:t>
            </a:r>
            <a:r>
              <a:rPr lang="en-US" sz="4800">
                <a:solidFill>
                  <a:prstClr val="black"/>
                </a:solidFill>
                <a:latin typeface="Georgia Pro Cond Semibold" panose="02040706050405020303" pitchFamily="18" charset="0"/>
              </a:rPr>
              <a:t>the almighty,</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Lost in wonder, love and praise.</a:t>
            </a:r>
          </a:p>
        </p:txBody>
      </p:sp>
    </p:spTree>
    <p:extLst>
      <p:ext uri="{BB962C8B-B14F-4D97-AF65-F5344CB8AC3E}">
        <p14:creationId xmlns:p14="http://schemas.microsoft.com/office/powerpoint/2010/main" val="26789090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101928-D218-D44D-7B41-7FB3340BBB2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379B9E-57BE-729A-D05C-7F4F6F94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9D3F1D8-DCF6-E7B0-4C25-4E56590E2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 y="2458"/>
            <a:ext cx="9141713"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1F41FD9-7C8D-DE92-67C2-19FE234CB1CE}"/>
              </a:ext>
            </a:extLst>
          </p:cNvPr>
          <p:cNvPicPr>
            <a:picLocks noChangeAspect="1"/>
          </p:cNvPicPr>
          <p:nvPr/>
        </p:nvPicPr>
        <p:blipFill>
          <a:blip r:embed="rId2">
            <a:alphaModFix amt="40000"/>
          </a:blip>
          <a:srcRect r="-1" b="15596"/>
          <a:stretch>
            <a:fillRect/>
          </a:stretch>
        </p:blipFill>
        <p:spPr>
          <a:xfrm>
            <a:off x="-127" y="10"/>
            <a:ext cx="6337737" cy="6857990"/>
          </a:xfrm>
          <a:prstGeom prst="rect">
            <a:avLst/>
          </a:prstGeom>
        </p:spPr>
      </p:pic>
      <p:pic>
        <p:nvPicPr>
          <p:cNvPr id="3" name="Picture 2" descr="4 Practical Tips for a More Fruitful Time In Adoration - St. Joseph's Shelf">
            <a:extLst>
              <a:ext uri="{FF2B5EF4-FFF2-40B4-BE49-F238E27FC236}">
                <a16:creationId xmlns:a16="http://schemas.microsoft.com/office/drawing/2014/main" id="{58AB5A62-921B-07C7-850C-1CA0B6C6D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22" r="29650" b="-2"/>
          <a:stretch>
            <a:fillRect/>
          </a:stretch>
        </p:blipFill>
        <p:spPr bwMode="auto">
          <a:xfrm>
            <a:off x="4669497" y="-2458"/>
            <a:ext cx="4472089"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30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4 Practical Tips for a More Fruitful Time In Adoration - St. Joseph's Shelf">
            <a:extLst>
              <a:ext uri="{FF2B5EF4-FFF2-40B4-BE49-F238E27FC236}">
                <a16:creationId xmlns:a16="http://schemas.microsoft.com/office/drawing/2014/main" id="{52F80E7E-0653-7CD0-E2AB-22CBAB7E50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12"/>
          <a:stretch/>
        </p:blipFill>
        <p:spPr bwMode="auto">
          <a:xfrm>
            <a:off x="-1" y="-471948"/>
            <a:ext cx="9144000" cy="73299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7698F00-D9FB-1272-78A6-54DF265E0FC4}"/>
              </a:ext>
            </a:extLst>
          </p:cNvPr>
          <p:cNvSpPr txBox="1"/>
          <p:nvPr/>
        </p:nvSpPr>
        <p:spPr>
          <a:xfrm>
            <a:off x="0" y="0"/>
            <a:ext cx="9144000" cy="1631216"/>
          </a:xfrm>
          <a:prstGeom prst="rect">
            <a:avLst/>
          </a:prstGeom>
          <a:noFill/>
        </p:spPr>
        <p:txBody>
          <a:bodyPr wrap="square">
            <a:spAutoFit/>
          </a:bodyPr>
          <a:lstStyle/>
          <a:p>
            <a:pPr algn="ctr"/>
            <a:r>
              <a:rPr lang="en-US" sz="2800" b="1" i="0" u="none" strike="noStrike" baseline="0" dirty="0">
                <a:solidFill>
                  <a:schemeClr val="bg1"/>
                </a:solidFill>
                <a:latin typeface="Algerian" panose="04020705040A02060702" pitchFamily="82" charset="0"/>
              </a:rPr>
              <a:t>Exposition</a:t>
            </a:r>
          </a:p>
          <a:p>
            <a:pPr algn="ctr"/>
            <a:r>
              <a:rPr lang="en-US" sz="3600" b="0" i="1" u="none" strike="noStrike" baseline="0" dirty="0">
                <a:solidFill>
                  <a:schemeClr val="bg1"/>
                </a:solidFill>
                <a:latin typeface="Georgia Pro Cond Semibold" panose="02040706050405020303" pitchFamily="18" charset="0"/>
              </a:rPr>
              <a:t>Please kneel.</a:t>
            </a:r>
          </a:p>
          <a:p>
            <a:pPr marR="33370" algn="ctr"/>
            <a:r>
              <a:rPr lang="en-US" sz="3600" b="0" i="1" u="none" strike="noStrike" baseline="0" dirty="0">
                <a:solidFill>
                  <a:schemeClr val="bg1"/>
                </a:solidFill>
                <a:latin typeface="Georgia Pro Cond Semibold" panose="02040706050405020303" pitchFamily="18" charset="0"/>
              </a:rPr>
              <a:t>"O </a:t>
            </a:r>
            <a:r>
              <a:rPr lang="en-US" sz="3600" b="0" i="1" u="none" strike="noStrike" baseline="0" dirty="0" err="1">
                <a:solidFill>
                  <a:schemeClr val="bg1"/>
                </a:solidFill>
                <a:latin typeface="Georgia Pro Cond Semibold" panose="02040706050405020303" pitchFamily="18" charset="0"/>
              </a:rPr>
              <a:t>Salutaris</a:t>
            </a:r>
            <a:r>
              <a:rPr lang="en-US" sz="3600" b="0" i="1" u="none" strike="noStrike" baseline="0" dirty="0">
                <a:solidFill>
                  <a:schemeClr val="bg1"/>
                </a:solidFill>
                <a:latin typeface="Georgia Pro Cond Semibold" panose="02040706050405020303" pitchFamily="18" charset="0"/>
              </a:rPr>
              <a:t> Hostia"</a:t>
            </a:r>
          </a:p>
        </p:txBody>
      </p:sp>
    </p:spTree>
    <p:extLst>
      <p:ext uri="{BB962C8B-B14F-4D97-AF65-F5344CB8AC3E}">
        <p14:creationId xmlns:p14="http://schemas.microsoft.com/office/powerpoint/2010/main" val="368236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B834FD-ADC7-4B96-B9FA-1D9751CD7A1B}"/>
              </a:ext>
            </a:extLst>
          </p:cNvPr>
          <p:cNvSpPr txBox="1"/>
          <p:nvPr/>
        </p:nvSpPr>
        <p:spPr>
          <a:xfrm>
            <a:off x="90" y="68"/>
            <a:ext cx="9143820" cy="2874313"/>
          </a:xfrm>
          <a:prstGeom prst="rect">
            <a:avLst/>
          </a:prstGeom>
          <a:noFill/>
        </p:spPr>
        <p:txBody>
          <a:bodyPr wrap="square">
            <a:spAutoFit/>
          </a:bodyPr>
          <a:lstStyle/>
          <a:p>
            <a:pPr algn="ctr" defTabSz="457154">
              <a:lnSpc>
                <a:spcPts val="5400"/>
              </a:lnSpc>
              <a:defRPr/>
            </a:pPr>
            <a:r>
              <a:rPr lang="en-US" sz="5400" dirty="0">
                <a:solidFill>
                  <a:prstClr val="black"/>
                </a:solidFill>
                <a:latin typeface="Georgia Pro Cond Semibold" panose="02040706050405020303" pitchFamily="18" charset="0"/>
              </a:rPr>
              <a:t>	0 </a:t>
            </a:r>
            <a:r>
              <a:rPr lang="en-US" sz="5400" dirty="0" err="1">
                <a:solidFill>
                  <a:prstClr val="black"/>
                </a:solidFill>
                <a:latin typeface="Georgia Pro Cond Semibold" panose="02040706050405020303" pitchFamily="18" charset="0"/>
              </a:rPr>
              <a:t>salutáris</a:t>
            </a:r>
            <a:r>
              <a:rPr lang="en-US" sz="5400" dirty="0">
                <a:solidFill>
                  <a:prstClr val="black"/>
                </a:solidFill>
                <a:latin typeface="Georgia Pro Cond Semibold" panose="02040706050405020303" pitchFamily="18" charset="0"/>
              </a:rPr>
              <a:t> </a:t>
            </a:r>
            <a:r>
              <a:rPr lang="en-US" sz="5400" dirty="0" err="1">
                <a:solidFill>
                  <a:prstClr val="black"/>
                </a:solidFill>
                <a:latin typeface="Georgia Pro Cond Semibold" panose="02040706050405020303" pitchFamily="18" charset="0"/>
              </a:rPr>
              <a:t>Hóstia</a:t>
            </a:r>
            <a:r>
              <a:rPr lang="en-US" sz="5400" dirty="0">
                <a:solidFill>
                  <a:prstClr val="black"/>
                </a:solidFill>
                <a:latin typeface="Georgia Pro Cond Semibold" panose="02040706050405020303" pitchFamily="18" charset="0"/>
              </a:rPr>
              <a:t>, </a:t>
            </a:r>
            <a:r>
              <a:rPr lang="en-US" sz="5400" dirty="0" err="1">
                <a:solidFill>
                  <a:prstClr val="black"/>
                </a:solidFill>
                <a:latin typeface="Georgia Pro Cond Semibold" panose="02040706050405020303" pitchFamily="18" charset="0"/>
              </a:rPr>
              <a:t>quae</a:t>
            </a:r>
            <a:r>
              <a:rPr lang="en-US" sz="5400" dirty="0">
                <a:solidFill>
                  <a:prstClr val="black"/>
                </a:solidFill>
                <a:latin typeface="Georgia Pro Cond Semibold" panose="02040706050405020303" pitchFamily="18" charset="0"/>
              </a:rPr>
              <a:t> caeli </a:t>
            </a:r>
            <a:r>
              <a:rPr lang="en-US" sz="5400" dirty="0" err="1">
                <a:solidFill>
                  <a:prstClr val="black"/>
                </a:solidFill>
                <a:latin typeface="Georgia Pro Cond Semibold" panose="02040706050405020303" pitchFamily="18" charset="0"/>
              </a:rPr>
              <a:t>pandis</a:t>
            </a:r>
            <a:r>
              <a:rPr lang="en-US" sz="5400" dirty="0">
                <a:solidFill>
                  <a:prstClr val="black"/>
                </a:solidFill>
                <a:latin typeface="Georgia Pro Cond Semibold" panose="02040706050405020303" pitchFamily="18" charset="0"/>
              </a:rPr>
              <a:t> </a:t>
            </a:r>
            <a:r>
              <a:rPr lang="en-US" sz="5400" dirty="0" err="1">
                <a:solidFill>
                  <a:prstClr val="black"/>
                </a:solidFill>
                <a:latin typeface="Georgia Pro Cond Semibold" panose="02040706050405020303" pitchFamily="18" charset="0"/>
              </a:rPr>
              <a:t>óstium</a:t>
            </a:r>
            <a:r>
              <a:rPr lang="en-US" sz="5400" dirty="0">
                <a:solidFill>
                  <a:prstClr val="black"/>
                </a:solidFill>
                <a:latin typeface="Georgia Pro Cond Semibold" panose="02040706050405020303" pitchFamily="18" charset="0"/>
              </a:rPr>
              <a:t>, </a:t>
            </a:r>
            <a:r>
              <a:rPr lang="en-US" sz="5400" dirty="0" err="1">
                <a:solidFill>
                  <a:prstClr val="black"/>
                </a:solidFill>
                <a:latin typeface="Georgia Pro Cond Semibold" panose="02040706050405020303" pitchFamily="18" charset="0"/>
              </a:rPr>
              <a:t>bella</a:t>
            </a:r>
            <a:r>
              <a:rPr lang="en-US" sz="5400" dirty="0">
                <a:solidFill>
                  <a:prstClr val="black"/>
                </a:solidFill>
                <a:latin typeface="Georgia Pro Cond Semibold" panose="02040706050405020303" pitchFamily="18" charset="0"/>
              </a:rPr>
              <a:t> </a:t>
            </a:r>
            <a:r>
              <a:rPr lang="en-US" sz="5400" dirty="0" err="1">
                <a:solidFill>
                  <a:prstClr val="black"/>
                </a:solidFill>
                <a:latin typeface="Georgia Pro Cond Semibold" panose="02040706050405020303" pitchFamily="18" charset="0"/>
              </a:rPr>
              <a:t>premunt</a:t>
            </a:r>
            <a:r>
              <a:rPr lang="en-US" sz="5400" dirty="0">
                <a:solidFill>
                  <a:prstClr val="black"/>
                </a:solidFill>
                <a:latin typeface="Georgia Pro Cond Semibold" panose="02040706050405020303" pitchFamily="18" charset="0"/>
              </a:rPr>
              <a:t> </a:t>
            </a:r>
            <a:r>
              <a:rPr lang="en-US" sz="5400" dirty="0" err="1">
                <a:solidFill>
                  <a:prstClr val="black"/>
                </a:solidFill>
                <a:latin typeface="Georgia Pro Cond Semibold" panose="02040706050405020303" pitchFamily="18" charset="0"/>
              </a:rPr>
              <a:t>hostília</a:t>
            </a:r>
            <a:r>
              <a:rPr lang="en-US" sz="5400" dirty="0">
                <a:solidFill>
                  <a:prstClr val="black"/>
                </a:solidFill>
                <a:latin typeface="Georgia Pro Cond Semibold" panose="02040706050405020303" pitchFamily="18" charset="0"/>
              </a:rPr>
              <a:t>: da </a:t>
            </a:r>
            <a:r>
              <a:rPr lang="en-US" sz="5400" dirty="0" err="1">
                <a:solidFill>
                  <a:prstClr val="black"/>
                </a:solidFill>
                <a:latin typeface="Georgia Pro Cond Semibold" panose="02040706050405020303" pitchFamily="18" charset="0"/>
              </a:rPr>
              <a:t>robur</a:t>
            </a:r>
            <a:r>
              <a:rPr lang="en-US" sz="5400" dirty="0">
                <a:solidFill>
                  <a:prstClr val="black"/>
                </a:solidFill>
                <a:latin typeface="Georgia Pro Cond Semibold" panose="02040706050405020303" pitchFamily="18" charset="0"/>
              </a:rPr>
              <a:t>, fer </a:t>
            </a:r>
            <a:r>
              <a:rPr lang="en-US" sz="5400" dirty="0" err="1">
                <a:solidFill>
                  <a:prstClr val="black"/>
                </a:solidFill>
                <a:latin typeface="Georgia Pro Cond Semibold" panose="02040706050405020303" pitchFamily="18" charset="0"/>
              </a:rPr>
              <a:t>auxílium</a:t>
            </a:r>
            <a:r>
              <a:rPr lang="en-US" sz="5400" dirty="0">
                <a:solidFill>
                  <a:prstClr val="black"/>
                </a:solidFill>
                <a:latin typeface="Georgia Pro Cond Semibold" panose="02040706050405020303" pitchFamily="18" charset="0"/>
              </a:rPr>
              <a:t>.</a:t>
            </a:r>
          </a:p>
        </p:txBody>
      </p:sp>
      <p:sp>
        <p:nvSpPr>
          <p:cNvPr id="4" name="TextBox 3">
            <a:extLst>
              <a:ext uri="{FF2B5EF4-FFF2-40B4-BE49-F238E27FC236}">
                <a16:creationId xmlns:a16="http://schemas.microsoft.com/office/drawing/2014/main" id="{DA875F12-F620-2931-36D2-9BC0A323D596}"/>
              </a:ext>
            </a:extLst>
          </p:cNvPr>
          <p:cNvSpPr txBox="1"/>
          <p:nvPr/>
        </p:nvSpPr>
        <p:spPr>
          <a:xfrm>
            <a:off x="90" y="3610711"/>
            <a:ext cx="9143820" cy="3178691"/>
          </a:xfrm>
          <a:prstGeom prst="rect">
            <a:avLst/>
          </a:prstGeom>
          <a:noFill/>
        </p:spPr>
        <p:txBody>
          <a:bodyPr wrap="square">
            <a:spAutoFit/>
          </a:bodyPr>
          <a:lstStyle/>
          <a:p>
            <a:pPr algn="ctr" defTabSz="457154">
              <a:lnSpc>
                <a:spcPts val="4800"/>
              </a:lnSpc>
            </a:pPr>
            <a:r>
              <a:rPr lang="en-US" sz="4800" i="1" dirty="0">
                <a:solidFill>
                  <a:prstClr val="black"/>
                </a:solidFill>
                <a:latin typeface="Calibri" panose="020F0502020204030204"/>
              </a:rPr>
              <a:t>0 saving Victim, opening wide</a:t>
            </a:r>
          </a:p>
          <a:p>
            <a:pPr algn="ctr" defTabSz="457154">
              <a:lnSpc>
                <a:spcPts val="4800"/>
              </a:lnSpc>
            </a:pPr>
            <a:r>
              <a:rPr lang="en-US" sz="4800" i="1" dirty="0">
                <a:solidFill>
                  <a:prstClr val="black"/>
                </a:solidFill>
                <a:latin typeface="Calibri" panose="020F0502020204030204"/>
              </a:rPr>
              <a:t>The gate of Heaven to man below; </a:t>
            </a:r>
          </a:p>
          <a:p>
            <a:pPr algn="ctr" defTabSz="457154">
              <a:lnSpc>
                <a:spcPts val="4800"/>
              </a:lnSpc>
            </a:pPr>
            <a:r>
              <a:rPr lang="en-US" sz="4800" i="1" dirty="0">
                <a:solidFill>
                  <a:prstClr val="black"/>
                </a:solidFill>
                <a:latin typeface="Calibri" panose="020F0502020204030204"/>
              </a:rPr>
              <a:t>Our foes press hard on every side; </a:t>
            </a:r>
          </a:p>
          <a:p>
            <a:pPr algn="ctr" defTabSz="457154">
              <a:lnSpc>
                <a:spcPts val="4800"/>
              </a:lnSpc>
            </a:pPr>
            <a:r>
              <a:rPr lang="en-US" sz="4800" i="1" dirty="0">
                <a:solidFill>
                  <a:prstClr val="black"/>
                </a:solidFill>
                <a:latin typeface="Calibri" panose="020F0502020204030204"/>
              </a:rPr>
              <a:t>Thine aid supply; thy strength bestow.</a:t>
            </a:r>
          </a:p>
        </p:txBody>
      </p:sp>
    </p:spTree>
    <p:extLst>
      <p:ext uri="{BB962C8B-B14F-4D97-AF65-F5344CB8AC3E}">
        <p14:creationId xmlns:p14="http://schemas.microsoft.com/office/powerpoint/2010/main" val="480784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30B3B-1EFE-2F9B-4E5B-6E3C313EC9E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3BE0BFB-9B5E-CD26-C53D-6C0720E662EF}"/>
              </a:ext>
            </a:extLst>
          </p:cNvPr>
          <p:cNvSpPr txBox="1"/>
          <p:nvPr/>
        </p:nvSpPr>
        <p:spPr>
          <a:xfrm>
            <a:off x="90" y="68"/>
            <a:ext cx="9143820" cy="2874313"/>
          </a:xfrm>
          <a:prstGeom prst="rect">
            <a:avLst/>
          </a:prstGeom>
          <a:noFill/>
        </p:spPr>
        <p:txBody>
          <a:bodyPr wrap="square">
            <a:spAutoFit/>
          </a:bodyPr>
          <a:lstStyle/>
          <a:p>
            <a:pPr algn="ctr" defTabSz="457154">
              <a:lnSpc>
                <a:spcPts val="5400"/>
              </a:lnSpc>
              <a:defRPr/>
            </a:pPr>
            <a:r>
              <a:rPr lang="en-US" sz="5400" dirty="0">
                <a:solidFill>
                  <a:prstClr val="black"/>
                </a:solidFill>
                <a:latin typeface="Georgia Pro Cond Semibold" panose="02040706050405020303" pitchFamily="18" charset="0"/>
              </a:rPr>
              <a:t>	</a:t>
            </a:r>
            <a:r>
              <a:rPr lang="it-IT" sz="5400" dirty="0">
                <a:solidFill>
                  <a:prstClr val="black"/>
                </a:solidFill>
                <a:latin typeface="Georgia Pro Cond Semibold" panose="02040706050405020303" pitchFamily="18" charset="0"/>
              </a:rPr>
              <a:t>Uni trinóque Dómino sit sempitérna gloria, qui vitam sine término nobis donet in pátria. Amen </a:t>
            </a:r>
            <a:endParaRPr lang="en-US" sz="5400" dirty="0">
              <a:solidFill>
                <a:prstClr val="black"/>
              </a:solidFill>
              <a:latin typeface="Georgia Pro Cond Semibold" panose="02040706050405020303" pitchFamily="18" charset="0"/>
            </a:endParaRPr>
          </a:p>
        </p:txBody>
      </p:sp>
      <p:sp>
        <p:nvSpPr>
          <p:cNvPr id="4" name="TextBox 3">
            <a:extLst>
              <a:ext uri="{FF2B5EF4-FFF2-40B4-BE49-F238E27FC236}">
                <a16:creationId xmlns:a16="http://schemas.microsoft.com/office/drawing/2014/main" id="{CBE41807-6F26-3A91-6535-C1CC5E38DA3D}"/>
              </a:ext>
            </a:extLst>
          </p:cNvPr>
          <p:cNvSpPr txBox="1"/>
          <p:nvPr/>
        </p:nvSpPr>
        <p:spPr>
          <a:xfrm>
            <a:off x="90" y="3186308"/>
            <a:ext cx="9143820" cy="3794244"/>
          </a:xfrm>
          <a:prstGeom prst="rect">
            <a:avLst/>
          </a:prstGeom>
          <a:noFill/>
        </p:spPr>
        <p:txBody>
          <a:bodyPr wrap="square">
            <a:spAutoFit/>
          </a:bodyPr>
          <a:lstStyle/>
          <a:p>
            <a:pPr algn="ctr" defTabSz="457154">
              <a:lnSpc>
                <a:spcPts val="4800"/>
              </a:lnSpc>
            </a:pPr>
            <a:r>
              <a:rPr lang="en-US" sz="4800" i="1" dirty="0">
                <a:solidFill>
                  <a:prstClr val="black"/>
                </a:solidFill>
                <a:latin typeface="Calibri" panose="020F0502020204030204"/>
              </a:rPr>
              <a:t>To thy great name be endless praise, </a:t>
            </a:r>
          </a:p>
          <a:p>
            <a:pPr algn="ctr" defTabSz="457154">
              <a:lnSpc>
                <a:spcPts val="4800"/>
              </a:lnSpc>
            </a:pPr>
            <a:r>
              <a:rPr lang="en-US" sz="4800" i="1" dirty="0">
                <a:solidFill>
                  <a:prstClr val="black"/>
                </a:solidFill>
                <a:latin typeface="Calibri" panose="020F0502020204030204"/>
              </a:rPr>
              <a:t>Immortal Godhead, One in Three. Oh, grant us endless length of days, In our true native land with thee. Amen.</a:t>
            </a:r>
          </a:p>
        </p:txBody>
      </p:sp>
    </p:spTree>
    <p:extLst>
      <p:ext uri="{BB962C8B-B14F-4D97-AF65-F5344CB8AC3E}">
        <p14:creationId xmlns:p14="http://schemas.microsoft.com/office/powerpoint/2010/main" val="21749008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TotalTime>
  <Words>3057</Words>
  <Application>Microsoft Office PowerPoint</Application>
  <PresentationFormat>On-screen Show (4:3)</PresentationFormat>
  <Paragraphs>292</Paragraphs>
  <Slides>60</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60</vt:i4>
      </vt:variant>
    </vt:vector>
  </HeadingPairs>
  <TitlesOfParts>
    <vt:vector size="74" baseType="lpstr">
      <vt:lpstr>Algerian</vt:lpstr>
      <vt:lpstr>Arial</vt:lpstr>
      <vt:lpstr>Arial Rounded MT Bold</vt:lpstr>
      <vt:lpstr>Calibri</vt:lpstr>
      <vt:lpstr>Calibri Light</vt:lpstr>
      <vt:lpstr>Georgia Pro Cond</vt:lpstr>
      <vt:lpstr>Georgia Pro Cond Black</vt:lpstr>
      <vt:lpstr>Georgia Pro Cond Semibold</vt:lpstr>
      <vt:lpstr>Times New Roman</vt:lpstr>
      <vt:lpstr>1_Office Theme</vt:lpstr>
      <vt:lpstr>9_Office Theme</vt:lpstr>
      <vt:lpstr>2_Office Theme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Tammy Higgins</dc:creator>
  <cp:lastModifiedBy>Tammy Higgins</cp:lastModifiedBy>
  <cp:revision>3</cp:revision>
  <dcterms:created xsi:type="dcterms:W3CDTF">2025-05-16T01:33:24Z</dcterms:created>
  <dcterms:modified xsi:type="dcterms:W3CDTF">2025-06-07T00:09:15Z</dcterms:modified>
</cp:coreProperties>
</file>