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9" r:id="rId3"/>
    <p:sldId id="260" r:id="rId4"/>
    <p:sldId id="261" r:id="rId5"/>
    <p:sldId id="262" r:id="rId6"/>
    <p:sldId id="287" r:id="rId7"/>
    <p:sldId id="288" r:id="rId8"/>
    <p:sldId id="263" r:id="rId9"/>
    <p:sldId id="285" r:id="rId10"/>
    <p:sldId id="264" r:id="rId11"/>
    <p:sldId id="265" r:id="rId12"/>
    <p:sldId id="266" r:id="rId13"/>
    <p:sldId id="267" r:id="rId14"/>
    <p:sldId id="272" r:id="rId15"/>
    <p:sldId id="274" r:id="rId16"/>
    <p:sldId id="277" r:id="rId17"/>
    <p:sldId id="280" r:id="rId18"/>
    <p:sldId id="279" r:id="rId19"/>
    <p:sldId id="281" r:id="rId20"/>
    <p:sldId id="286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Dahn" userId="4a2b24fe397e5ed8" providerId="LiveId" clId="{E0BC1933-6399-4D96-9EDC-5332D94644EA}"/>
    <pc:docChg chg="undo custSel addSld delSld modSld">
      <pc:chgData name="Rich Dahn" userId="4a2b24fe397e5ed8" providerId="LiveId" clId="{E0BC1933-6399-4D96-9EDC-5332D94644EA}" dt="2024-05-23T22:18:15.532" v="2622" actId="114"/>
      <pc:docMkLst>
        <pc:docMk/>
      </pc:docMkLst>
      <pc:sldChg chg="addSp delSp modSp mod">
        <pc:chgData name="Rich Dahn" userId="4a2b24fe397e5ed8" providerId="LiveId" clId="{E0BC1933-6399-4D96-9EDC-5332D94644EA}" dt="2024-05-23T22:15:25.141" v="2566"/>
        <pc:sldMkLst>
          <pc:docMk/>
          <pc:sldMk cId="109857222" sldId="256"/>
        </pc:sldMkLst>
        <pc:spChg chg="mod">
          <ac:chgData name="Rich Dahn" userId="4a2b24fe397e5ed8" providerId="LiveId" clId="{E0BC1933-6399-4D96-9EDC-5332D94644EA}" dt="2024-05-23T22:03:23.159" v="2093" actId="20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Rich Dahn" userId="4a2b24fe397e5ed8" providerId="LiveId" clId="{E0BC1933-6399-4D96-9EDC-5332D94644EA}" dt="2024-05-23T22:03:27.793" v="2094" actId="207"/>
          <ac:spMkLst>
            <pc:docMk/>
            <pc:sldMk cId="109857222" sldId="256"/>
            <ac:spMk id="3" creationId="{00000000-0000-0000-0000-000000000000}"/>
          </ac:spMkLst>
        </pc:spChg>
        <pc:graphicFrameChg chg="mod">
          <ac:chgData name="Rich Dahn" userId="4a2b24fe397e5ed8" providerId="LiveId" clId="{E0BC1933-6399-4D96-9EDC-5332D94644EA}" dt="2024-05-23T22:03:04.374" v="2092"/>
          <ac:graphicFrameMkLst>
            <pc:docMk/>
            <pc:sldMk cId="109857222" sldId="256"/>
            <ac:graphicFrameMk id="41" creationId="{EA9677EA-C308-E73B-291D-18DFB1E30A48}"/>
          </ac:graphicFrameMkLst>
        </pc:graphicFrameChg>
        <pc:picChg chg="del">
          <ac:chgData name="Rich Dahn" userId="4a2b24fe397e5ed8" providerId="LiveId" clId="{E0BC1933-6399-4D96-9EDC-5332D94644EA}" dt="2024-05-23T22:14:42.465" v="2560" actId="478"/>
          <ac:picMkLst>
            <pc:docMk/>
            <pc:sldMk cId="109857222" sldId="256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6" creationId="{59E7A979-6468-2AAF-9B4E-93CD5B02E58F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8" creationId="{24C650D6-04CE-B433-B68C-74A6568B82E1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10" creationId="{20314AFE-6FAC-140C-D9D3-8E6F1D285344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12" creationId="{3AEA0B8E-65B0-74E6-9C6F-080C8FEAF945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14" creationId="{4986DB26-0BF9-15DF-8CCA-9764DFAEC32F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16" creationId="{B1D22C63-8181-47F0-3E1B-8AE611C03059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18" creationId="{A29CCA18-14D1-C208-E7A2-06B5788BD90C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20" creationId="{884FBFEB-486A-0517-DD68-35781B465652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22" creationId="{7BF84284-8CAB-2AF0-651F-AB9146693EA2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24" creationId="{547106A0-4171-B916-8AFE-C37470141614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26" creationId="{8C359E6E-5B46-C7C6-1599-7BFE3339EFA9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28" creationId="{C76793FF-9093-04F7-A85B-93724BCBECD8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30" creationId="{5F39671E-5E51-118E-5389-1DBB604E7CFF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32" creationId="{FF97E8DB-4C9B-5FC8-79F3-F7A2E7C16B1F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34" creationId="{95CDDA2C-0425-933F-A264-7798C8BF45D2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36" creationId="{2D088F18-BAB2-9438-38D6-1339B0378BBD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38" creationId="{BBA6C115-B966-D386-4726-564196DC078F}"/>
          </ac:picMkLst>
        </pc:picChg>
        <pc:picChg chg="add mod">
          <ac:chgData name="Rich Dahn" userId="4a2b24fe397e5ed8" providerId="LiveId" clId="{E0BC1933-6399-4D96-9EDC-5332D94644EA}" dt="2024-05-23T22:03:03.690" v="2091"/>
          <ac:picMkLst>
            <pc:docMk/>
            <pc:sldMk cId="109857222" sldId="256"/>
            <ac:picMk id="40" creationId="{5EEE6C43-E9DC-DBF8-C9E8-3D4EEE77F3EC}"/>
          </ac:picMkLst>
        </pc:picChg>
        <pc:picChg chg="add del mod">
          <ac:chgData name="Rich Dahn" userId="4a2b24fe397e5ed8" providerId="LiveId" clId="{E0BC1933-6399-4D96-9EDC-5332D94644EA}" dt="2024-05-23T22:15:24.038" v="2565" actId="478"/>
          <ac:picMkLst>
            <pc:docMk/>
            <pc:sldMk cId="109857222" sldId="256"/>
            <ac:picMk id="52" creationId="{619EA85D-2C30-002E-4D2F-58EB1E77BEF6}"/>
          </ac:picMkLst>
        </pc:picChg>
        <pc:picChg chg="add mod">
          <ac:chgData name="Rich Dahn" userId="4a2b24fe397e5ed8" providerId="LiveId" clId="{E0BC1933-6399-4D96-9EDC-5332D94644EA}" dt="2024-05-23T22:15:25.141" v="2566"/>
          <ac:picMkLst>
            <pc:docMk/>
            <pc:sldMk cId="109857222" sldId="256"/>
            <ac:picMk id="53" creationId="{8454245E-45D2-49D8-4ED3-5FF8BF821193}"/>
          </ac:picMkLst>
        </pc:picChg>
      </pc:sldChg>
      <pc:sldChg chg="addSp delSp modSp mod">
        <pc:chgData name="Rich Dahn" userId="4a2b24fe397e5ed8" providerId="LiveId" clId="{E0BC1933-6399-4D96-9EDC-5332D94644EA}" dt="2024-05-23T22:15:30.024" v="2568"/>
        <pc:sldMkLst>
          <pc:docMk/>
          <pc:sldMk cId="3317730572" sldId="260"/>
        </pc:sldMkLst>
        <pc:spChg chg="mod">
          <ac:chgData name="Rich Dahn" userId="4a2b24fe397e5ed8" providerId="LiveId" clId="{E0BC1933-6399-4D96-9EDC-5332D94644EA}" dt="2024-05-19T20:24:13.597" v="23" actId="255"/>
          <ac:spMkLst>
            <pc:docMk/>
            <pc:sldMk cId="3317730572" sldId="260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19T20:24:18.607" v="24" actId="255"/>
          <ac:spMkLst>
            <pc:docMk/>
            <pc:sldMk cId="3317730572" sldId="260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23T22:03:34.749" v="2096" actId="207"/>
          <ac:spMkLst>
            <pc:docMk/>
            <pc:sldMk cId="3317730572" sldId="260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5:29.293" v="2567" actId="478"/>
          <ac:picMkLst>
            <pc:docMk/>
            <pc:sldMk cId="3317730572" sldId="260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5:30.024" v="2568"/>
          <ac:picMkLst>
            <pc:docMk/>
            <pc:sldMk cId="3317730572" sldId="260"/>
            <ac:picMk id="7" creationId="{4DC897AC-029C-D1C4-F105-8A7FAE74C957}"/>
          </ac:picMkLst>
        </pc:picChg>
      </pc:sldChg>
      <pc:sldChg chg="addSp modSp mod">
        <pc:chgData name="Rich Dahn" userId="4a2b24fe397e5ed8" providerId="LiveId" clId="{E0BC1933-6399-4D96-9EDC-5332D94644EA}" dt="2024-05-23T22:15:37.317" v="2569"/>
        <pc:sldMkLst>
          <pc:docMk/>
          <pc:sldMk cId="265208069" sldId="261"/>
        </pc:sldMkLst>
        <pc:spChg chg="mod">
          <ac:chgData name="Rich Dahn" userId="4a2b24fe397e5ed8" providerId="LiveId" clId="{E0BC1933-6399-4D96-9EDC-5332D94644EA}" dt="2024-05-19T20:25:53.423" v="31" actId="20577"/>
          <ac:spMkLst>
            <pc:docMk/>
            <pc:sldMk cId="265208069" sldId="261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19T20:28:40.301" v="49" actId="1036"/>
          <ac:spMkLst>
            <pc:docMk/>
            <pc:sldMk cId="265208069" sldId="261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19T20:30:31.524" v="71" actId="1035"/>
          <ac:spMkLst>
            <pc:docMk/>
            <pc:sldMk cId="265208069" sldId="261"/>
            <ac:spMk id="6" creationId="{732FD9D6-CCE0-4C42-9751-B792A599F9C4}"/>
          </ac:spMkLst>
        </pc:spChg>
        <pc:picChg chg="add mod">
          <ac:chgData name="Rich Dahn" userId="4a2b24fe397e5ed8" providerId="LiveId" clId="{E0BC1933-6399-4D96-9EDC-5332D94644EA}" dt="2024-05-23T22:15:37.317" v="2569"/>
          <ac:picMkLst>
            <pc:docMk/>
            <pc:sldMk cId="265208069" sldId="261"/>
            <ac:picMk id="7" creationId="{FB557172-F41C-665E-BB6F-8C3D312ABAF3}"/>
          </ac:picMkLst>
        </pc:picChg>
      </pc:sldChg>
      <pc:sldChg chg="addSp delSp modSp mod">
        <pc:chgData name="Rich Dahn" userId="4a2b24fe397e5ed8" providerId="LiveId" clId="{E0BC1933-6399-4D96-9EDC-5332D94644EA}" dt="2024-05-23T22:15:45.264" v="2573" actId="962"/>
        <pc:sldMkLst>
          <pc:docMk/>
          <pc:sldMk cId="3998964082" sldId="262"/>
        </pc:sldMkLst>
        <pc:spChg chg="mod">
          <ac:chgData name="Rich Dahn" userId="4a2b24fe397e5ed8" providerId="LiveId" clId="{E0BC1933-6399-4D96-9EDC-5332D94644EA}" dt="2024-05-19T20:33:08.985" v="84" actId="20577"/>
          <ac:spMkLst>
            <pc:docMk/>
            <pc:sldMk cId="3998964082" sldId="262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19T20:33:06.024" v="83" actId="20577"/>
          <ac:spMkLst>
            <pc:docMk/>
            <pc:sldMk cId="3998964082" sldId="262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19T20:32:56.596" v="82" actId="2711"/>
          <ac:spMkLst>
            <pc:docMk/>
            <pc:sldMk cId="3998964082" sldId="262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5:41.646" v="2570" actId="478"/>
          <ac:picMkLst>
            <pc:docMk/>
            <pc:sldMk cId="3998964082" sldId="262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5:45.264" v="2573" actId="962"/>
          <ac:picMkLst>
            <pc:docMk/>
            <pc:sldMk cId="3998964082" sldId="262"/>
            <ac:picMk id="7" creationId="{A04C6601-BE7F-AE97-8EB9-DD28FB6A0BE6}"/>
          </ac:picMkLst>
        </pc:picChg>
      </pc:sldChg>
      <pc:sldChg chg="addSp delSp modSp mod">
        <pc:chgData name="Rich Dahn" userId="4a2b24fe397e5ed8" providerId="LiveId" clId="{E0BC1933-6399-4D96-9EDC-5332D94644EA}" dt="2024-05-23T22:16:06.703" v="2579"/>
        <pc:sldMkLst>
          <pc:docMk/>
          <pc:sldMk cId="3790206101" sldId="263"/>
        </pc:sldMkLst>
        <pc:spChg chg="mod">
          <ac:chgData name="Rich Dahn" userId="4a2b24fe397e5ed8" providerId="LiveId" clId="{E0BC1933-6399-4D96-9EDC-5332D94644EA}" dt="2024-05-19T20:44:31.483" v="191" actId="1038"/>
          <ac:spMkLst>
            <pc:docMk/>
            <pc:sldMk cId="3790206101" sldId="263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19T20:44:38.126" v="201" actId="1037"/>
          <ac:spMkLst>
            <pc:docMk/>
            <pc:sldMk cId="3790206101" sldId="263"/>
            <ac:spMk id="5" creationId="{88BD427A-BC17-4B71-B3A8-F222F0B5FF53}"/>
          </ac:spMkLst>
        </pc:spChg>
        <pc:picChg chg="del">
          <ac:chgData name="Rich Dahn" userId="4a2b24fe397e5ed8" providerId="LiveId" clId="{E0BC1933-6399-4D96-9EDC-5332D94644EA}" dt="2024-05-23T22:16:06.169" v="2578" actId="478"/>
          <ac:picMkLst>
            <pc:docMk/>
            <pc:sldMk cId="3790206101" sldId="263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06.703" v="2579"/>
          <ac:picMkLst>
            <pc:docMk/>
            <pc:sldMk cId="3790206101" sldId="263"/>
            <ac:picMk id="7" creationId="{97159E16-68D4-EE8C-A8C5-81AD2655FF0C}"/>
          </ac:picMkLst>
        </pc:picChg>
      </pc:sldChg>
      <pc:sldChg chg="addSp delSp modSp mod">
        <pc:chgData name="Rich Dahn" userId="4a2b24fe397e5ed8" providerId="LiveId" clId="{E0BC1933-6399-4D96-9EDC-5332D94644EA}" dt="2024-05-23T22:16:43.028" v="2591"/>
        <pc:sldMkLst>
          <pc:docMk/>
          <pc:sldMk cId="3705596934" sldId="264"/>
        </pc:sldMkLst>
        <pc:spChg chg="mod">
          <ac:chgData name="Rich Dahn" userId="4a2b24fe397e5ed8" providerId="LiveId" clId="{E0BC1933-6399-4D96-9EDC-5332D94644EA}" dt="2024-05-19T20:47:41.144" v="238" actId="1035"/>
          <ac:spMkLst>
            <pc:docMk/>
            <pc:sldMk cId="3705596934" sldId="264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19T20:47:26.113" v="215" actId="20577"/>
          <ac:spMkLst>
            <pc:docMk/>
            <pc:sldMk cId="3705596934" sldId="264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19T20:47:06.057" v="212" actId="255"/>
          <ac:spMkLst>
            <pc:docMk/>
            <pc:sldMk cId="3705596934" sldId="264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6:42.457" v="2590" actId="478"/>
          <ac:picMkLst>
            <pc:docMk/>
            <pc:sldMk cId="3705596934" sldId="264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43.028" v="2591"/>
          <ac:picMkLst>
            <pc:docMk/>
            <pc:sldMk cId="3705596934" sldId="264"/>
            <ac:picMk id="7" creationId="{DCF583AC-7B66-2BC9-0B11-2DF3C9BA63BC}"/>
          </ac:picMkLst>
        </pc:picChg>
      </pc:sldChg>
      <pc:sldChg chg="addSp delSp modSp mod">
        <pc:chgData name="Rich Dahn" userId="4a2b24fe397e5ed8" providerId="LiveId" clId="{E0BC1933-6399-4D96-9EDC-5332D94644EA}" dt="2024-05-23T22:16:35.766" v="2589"/>
        <pc:sldMkLst>
          <pc:docMk/>
          <pc:sldMk cId="3935698764" sldId="265"/>
        </pc:sldMkLst>
        <pc:spChg chg="mod">
          <ac:chgData name="Rich Dahn" userId="4a2b24fe397e5ed8" providerId="LiveId" clId="{E0BC1933-6399-4D96-9EDC-5332D94644EA}" dt="2024-05-19T20:54:26.620" v="350" actId="2711"/>
          <ac:spMkLst>
            <pc:docMk/>
            <pc:sldMk cId="3935698764" sldId="265"/>
            <ac:spMk id="3" creationId="{00000000-0000-0000-0000-000000000000}"/>
          </ac:spMkLst>
        </pc:spChg>
        <pc:spChg chg="del mod">
          <ac:chgData name="Rich Dahn" userId="4a2b24fe397e5ed8" providerId="LiveId" clId="{E0BC1933-6399-4D96-9EDC-5332D94644EA}" dt="2024-05-19T20:54:02.866" v="290" actId="478"/>
          <ac:spMkLst>
            <pc:docMk/>
            <pc:sldMk cId="3935698764" sldId="265"/>
            <ac:spMk id="5" creationId="{88BD427A-BC17-4B71-B3A8-F222F0B5FF53}"/>
          </ac:spMkLst>
        </pc:spChg>
        <pc:spChg chg="del">
          <ac:chgData name="Rich Dahn" userId="4a2b24fe397e5ed8" providerId="LiveId" clId="{E0BC1933-6399-4D96-9EDC-5332D94644EA}" dt="2024-05-19T20:54:06.367" v="291" actId="478"/>
          <ac:spMkLst>
            <pc:docMk/>
            <pc:sldMk cId="3935698764" sldId="265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6:35.235" v="2588" actId="478"/>
          <ac:picMkLst>
            <pc:docMk/>
            <pc:sldMk cId="3935698764" sldId="265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35.766" v="2589"/>
          <ac:picMkLst>
            <pc:docMk/>
            <pc:sldMk cId="3935698764" sldId="265"/>
            <ac:picMk id="5" creationId="{6CE1717D-98D6-5BC9-1608-AAE734140460}"/>
          </ac:picMkLst>
        </pc:picChg>
      </pc:sldChg>
      <pc:sldChg chg="addSp delSp modSp mod">
        <pc:chgData name="Rich Dahn" userId="4a2b24fe397e5ed8" providerId="LiveId" clId="{E0BC1933-6399-4D96-9EDC-5332D94644EA}" dt="2024-05-23T22:16:26.446" v="2587"/>
        <pc:sldMkLst>
          <pc:docMk/>
          <pc:sldMk cId="4086119561" sldId="266"/>
        </pc:sldMkLst>
        <pc:spChg chg="mod">
          <ac:chgData name="Rich Dahn" userId="4a2b24fe397e5ed8" providerId="LiveId" clId="{E0BC1933-6399-4D96-9EDC-5332D94644EA}" dt="2024-05-19T20:52:54.521" v="285" actId="1035"/>
          <ac:spMkLst>
            <pc:docMk/>
            <pc:sldMk cId="4086119561" sldId="266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19T20:52:38.840" v="283" actId="1037"/>
          <ac:spMkLst>
            <pc:docMk/>
            <pc:sldMk cId="4086119561" sldId="266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19T20:52:14.786" v="259" actId="20577"/>
          <ac:spMkLst>
            <pc:docMk/>
            <pc:sldMk cId="4086119561" sldId="266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6:25.756" v="2586" actId="478"/>
          <ac:picMkLst>
            <pc:docMk/>
            <pc:sldMk cId="4086119561" sldId="266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26.446" v="2587"/>
          <ac:picMkLst>
            <pc:docMk/>
            <pc:sldMk cId="4086119561" sldId="266"/>
            <ac:picMk id="7" creationId="{5248BEF7-E2B9-0EF6-2A30-72A0C5CA0B97}"/>
          </ac:picMkLst>
        </pc:picChg>
      </pc:sldChg>
      <pc:sldChg chg="addSp delSp modSp mod">
        <pc:chgData name="Rich Dahn" userId="4a2b24fe397e5ed8" providerId="LiveId" clId="{E0BC1933-6399-4D96-9EDC-5332D94644EA}" dt="2024-05-23T22:16:22.226" v="2585"/>
        <pc:sldMkLst>
          <pc:docMk/>
          <pc:sldMk cId="3175170402" sldId="267"/>
        </pc:sldMkLst>
        <pc:spChg chg="mod">
          <ac:chgData name="Rich Dahn" userId="4a2b24fe397e5ed8" providerId="LiveId" clId="{E0BC1933-6399-4D96-9EDC-5332D94644EA}" dt="2024-05-20T23:38:16.755" v="362" actId="948"/>
          <ac:spMkLst>
            <pc:docMk/>
            <pc:sldMk cId="3175170402" sldId="267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0T23:39:48.124" v="370" actId="948"/>
          <ac:spMkLst>
            <pc:docMk/>
            <pc:sldMk cId="3175170402" sldId="267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20T23:40:21.356" v="390" actId="1035"/>
          <ac:spMkLst>
            <pc:docMk/>
            <pc:sldMk cId="3175170402" sldId="267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6:21.565" v="2584" actId="478"/>
          <ac:picMkLst>
            <pc:docMk/>
            <pc:sldMk cId="3175170402" sldId="267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22.226" v="2585"/>
          <ac:picMkLst>
            <pc:docMk/>
            <pc:sldMk cId="3175170402" sldId="267"/>
            <ac:picMk id="7" creationId="{B279D28E-1491-F0B4-827E-27E4937E902E}"/>
          </ac:picMkLst>
        </pc:picChg>
      </pc:sldChg>
      <pc:sldChg chg="del">
        <pc:chgData name="Rich Dahn" userId="4a2b24fe397e5ed8" providerId="LiveId" clId="{E0BC1933-6399-4D96-9EDC-5332D94644EA}" dt="2024-05-20T23:45:08.798" v="492" actId="47"/>
        <pc:sldMkLst>
          <pc:docMk/>
          <pc:sldMk cId="2985564730" sldId="268"/>
        </pc:sldMkLst>
      </pc:sldChg>
      <pc:sldChg chg="del">
        <pc:chgData name="Rich Dahn" userId="4a2b24fe397e5ed8" providerId="LiveId" clId="{E0BC1933-6399-4D96-9EDC-5332D94644EA}" dt="2024-05-20T23:45:11.501" v="493" actId="47"/>
        <pc:sldMkLst>
          <pc:docMk/>
          <pc:sldMk cId="2450920976" sldId="269"/>
        </pc:sldMkLst>
      </pc:sldChg>
      <pc:sldChg chg="del">
        <pc:chgData name="Rich Dahn" userId="4a2b24fe397e5ed8" providerId="LiveId" clId="{E0BC1933-6399-4D96-9EDC-5332D94644EA}" dt="2024-05-20T23:45:14.258" v="494" actId="47"/>
        <pc:sldMkLst>
          <pc:docMk/>
          <pc:sldMk cId="2377390001" sldId="270"/>
        </pc:sldMkLst>
      </pc:sldChg>
      <pc:sldChg chg="del">
        <pc:chgData name="Rich Dahn" userId="4a2b24fe397e5ed8" providerId="LiveId" clId="{E0BC1933-6399-4D96-9EDC-5332D94644EA}" dt="2024-05-20T23:41:54.701" v="394" actId="47"/>
        <pc:sldMkLst>
          <pc:docMk/>
          <pc:sldMk cId="946693543" sldId="271"/>
        </pc:sldMkLst>
      </pc:sldChg>
      <pc:sldChg chg="addSp delSp modSp mod">
        <pc:chgData name="Rich Dahn" userId="4a2b24fe397e5ed8" providerId="LiveId" clId="{E0BC1933-6399-4D96-9EDC-5332D94644EA}" dt="2024-05-23T22:16:18.195" v="2583"/>
        <pc:sldMkLst>
          <pc:docMk/>
          <pc:sldMk cId="4184699214" sldId="272"/>
        </pc:sldMkLst>
        <pc:spChg chg="mod">
          <ac:chgData name="Rich Dahn" userId="4a2b24fe397e5ed8" providerId="LiveId" clId="{E0BC1933-6399-4D96-9EDC-5332D94644EA}" dt="2024-05-20T23:42:26.344" v="437" actId="20577"/>
          <ac:spMkLst>
            <pc:docMk/>
            <pc:sldMk cId="4184699214" sldId="272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0T23:43:18.959" v="466" actId="20577"/>
          <ac:spMkLst>
            <pc:docMk/>
            <pc:sldMk cId="4184699214" sldId="272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20T23:44:36.490" v="491" actId="20577"/>
          <ac:spMkLst>
            <pc:docMk/>
            <pc:sldMk cId="4184699214" sldId="272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6:17.592" v="2582" actId="478"/>
          <ac:picMkLst>
            <pc:docMk/>
            <pc:sldMk cId="4184699214" sldId="272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18.195" v="2583"/>
          <ac:picMkLst>
            <pc:docMk/>
            <pc:sldMk cId="4184699214" sldId="272"/>
            <ac:picMk id="7" creationId="{0E77573A-E409-1D17-E68B-187BD34BDB02}"/>
          </ac:picMkLst>
        </pc:picChg>
      </pc:sldChg>
      <pc:sldChg chg="del">
        <pc:chgData name="Rich Dahn" userId="4a2b24fe397e5ed8" providerId="LiveId" clId="{E0BC1933-6399-4D96-9EDC-5332D94644EA}" dt="2024-05-20T23:41:58.575" v="395" actId="47"/>
        <pc:sldMkLst>
          <pc:docMk/>
          <pc:sldMk cId="313279939" sldId="273"/>
        </pc:sldMkLst>
      </pc:sldChg>
      <pc:sldChg chg="addSp delSp modSp mod">
        <pc:chgData name="Rich Dahn" userId="4a2b24fe397e5ed8" providerId="LiveId" clId="{E0BC1933-6399-4D96-9EDC-5332D94644EA}" dt="2024-05-23T22:17:25.175" v="2604"/>
        <pc:sldMkLst>
          <pc:docMk/>
          <pc:sldMk cId="3538152961" sldId="274"/>
        </pc:sldMkLst>
        <pc:spChg chg="mod">
          <ac:chgData name="Rich Dahn" userId="4a2b24fe397e5ed8" providerId="LiveId" clId="{E0BC1933-6399-4D96-9EDC-5332D94644EA}" dt="2024-05-20T23:47:27.865" v="525" actId="20577"/>
          <ac:spMkLst>
            <pc:docMk/>
            <pc:sldMk cId="3538152961" sldId="274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0T23:48:45.773" v="558" actId="20577"/>
          <ac:spMkLst>
            <pc:docMk/>
            <pc:sldMk cId="3538152961" sldId="274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20T23:49:37.874" v="589" actId="20577"/>
          <ac:spMkLst>
            <pc:docMk/>
            <pc:sldMk cId="3538152961" sldId="274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7:24.475" v="2603" actId="478"/>
          <ac:picMkLst>
            <pc:docMk/>
            <pc:sldMk cId="3538152961" sldId="274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7:25.175" v="2604"/>
          <ac:picMkLst>
            <pc:docMk/>
            <pc:sldMk cId="3538152961" sldId="274"/>
            <ac:picMk id="7" creationId="{541B6E77-FB06-6E8E-F8B5-2396BC4C3AC7}"/>
          </ac:picMkLst>
        </pc:picChg>
      </pc:sldChg>
      <pc:sldChg chg="del">
        <pc:chgData name="Rich Dahn" userId="4a2b24fe397e5ed8" providerId="LiveId" clId="{E0BC1933-6399-4D96-9EDC-5332D94644EA}" dt="2024-05-20T23:46:30.685" v="498" actId="47"/>
        <pc:sldMkLst>
          <pc:docMk/>
          <pc:sldMk cId="2344543261" sldId="275"/>
        </pc:sldMkLst>
      </pc:sldChg>
      <pc:sldChg chg="del">
        <pc:chgData name="Rich Dahn" userId="4a2b24fe397e5ed8" providerId="LiveId" clId="{E0BC1933-6399-4D96-9EDC-5332D94644EA}" dt="2024-05-20T23:46:33.891" v="499" actId="47"/>
        <pc:sldMkLst>
          <pc:docMk/>
          <pc:sldMk cId="61611646" sldId="276"/>
        </pc:sldMkLst>
      </pc:sldChg>
      <pc:sldChg chg="addSp delSp modSp mod">
        <pc:chgData name="Rich Dahn" userId="4a2b24fe397e5ed8" providerId="LiveId" clId="{E0BC1933-6399-4D96-9EDC-5332D94644EA}" dt="2024-05-23T22:17:17.377" v="2602"/>
        <pc:sldMkLst>
          <pc:docMk/>
          <pc:sldMk cId="2817728969" sldId="277"/>
        </pc:sldMkLst>
        <pc:spChg chg="mod">
          <ac:chgData name="Rich Dahn" userId="4a2b24fe397e5ed8" providerId="LiveId" clId="{E0BC1933-6399-4D96-9EDC-5332D94644EA}" dt="2024-05-20T23:51:40.082" v="742" actId="1038"/>
          <ac:spMkLst>
            <pc:docMk/>
            <pc:sldMk cId="2817728969" sldId="277"/>
            <ac:spMk id="3" creationId="{00000000-0000-0000-0000-000000000000}"/>
          </ac:spMkLst>
        </pc:spChg>
        <pc:spChg chg="del mod">
          <ac:chgData name="Rich Dahn" userId="4a2b24fe397e5ed8" providerId="LiveId" clId="{E0BC1933-6399-4D96-9EDC-5332D94644EA}" dt="2024-05-20T23:51:17.891" v="680" actId="478"/>
          <ac:spMkLst>
            <pc:docMk/>
            <pc:sldMk cId="2817728969" sldId="277"/>
            <ac:spMk id="7" creationId="{373B9087-ED9C-7FE7-ABE5-F7D7DFE26361}"/>
          </ac:spMkLst>
        </pc:spChg>
        <pc:picChg chg="del">
          <ac:chgData name="Rich Dahn" userId="4a2b24fe397e5ed8" providerId="LiveId" clId="{E0BC1933-6399-4D96-9EDC-5332D94644EA}" dt="2024-05-23T22:17:16.731" v="2601" actId="478"/>
          <ac:picMkLst>
            <pc:docMk/>
            <pc:sldMk cId="2817728969" sldId="277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7:17.377" v="2602"/>
          <ac:picMkLst>
            <pc:docMk/>
            <pc:sldMk cId="2817728969" sldId="277"/>
            <ac:picMk id="6" creationId="{A7FB9E26-46E0-4567-6A0C-56F7CBAF2163}"/>
          </ac:picMkLst>
        </pc:picChg>
      </pc:sldChg>
      <pc:sldChg chg="modSp del mod">
        <pc:chgData name="Rich Dahn" userId="4a2b24fe397e5ed8" providerId="LiveId" clId="{E0BC1933-6399-4D96-9EDC-5332D94644EA}" dt="2024-05-23T22:17:08.048" v="2598" actId="47"/>
        <pc:sldMkLst>
          <pc:docMk/>
          <pc:sldMk cId="2896144489" sldId="278"/>
        </pc:sldMkLst>
        <pc:spChg chg="mod">
          <ac:chgData name="Rich Dahn" userId="4a2b24fe397e5ed8" providerId="LiveId" clId="{E0BC1933-6399-4D96-9EDC-5332D94644EA}" dt="2024-05-21T00:05:56.729" v="897"/>
          <ac:spMkLst>
            <pc:docMk/>
            <pc:sldMk cId="2896144489" sldId="278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1T00:14:09.144" v="1090" actId="20577"/>
          <ac:spMkLst>
            <pc:docMk/>
            <pc:sldMk cId="2896144489" sldId="278"/>
            <ac:spMk id="7" creationId="{373B9087-ED9C-7FE7-ABE5-F7D7DFE26361}"/>
          </ac:spMkLst>
        </pc:spChg>
      </pc:sldChg>
      <pc:sldChg chg="addSp delSp modSp mod">
        <pc:chgData name="Rich Dahn" userId="4a2b24fe397e5ed8" providerId="LiveId" clId="{E0BC1933-6399-4D96-9EDC-5332D94644EA}" dt="2024-05-23T22:16:55.572" v="2595"/>
        <pc:sldMkLst>
          <pc:docMk/>
          <pc:sldMk cId="1545234877" sldId="279"/>
        </pc:sldMkLst>
        <pc:spChg chg="mod">
          <ac:chgData name="Rich Dahn" userId="4a2b24fe397e5ed8" providerId="LiveId" clId="{E0BC1933-6399-4D96-9EDC-5332D94644EA}" dt="2024-05-21T00:14:51.467" v="1096" actId="20577"/>
          <ac:spMkLst>
            <pc:docMk/>
            <pc:sldMk cId="1545234877" sldId="279"/>
            <ac:spMk id="2" creationId="{00000000-0000-0000-0000-000000000000}"/>
          </ac:spMkLst>
        </pc:spChg>
        <pc:spChg chg="mod">
          <ac:chgData name="Rich Dahn" userId="4a2b24fe397e5ed8" providerId="LiveId" clId="{E0BC1933-6399-4D96-9EDC-5332D94644EA}" dt="2024-05-21T00:48:23.851" v="1502" actId="20577"/>
          <ac:spMkLst>
            <pc:docMk/>
            <pc:sldMk cId="1545234877" sldId="279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1T00:48:37.334" v="1508" actId="20577"/>
          <ac:spMkLst>
            <pc:docMk/>
            <pc:sldMk cId="1545234877" sldId="279"/>
            <ac:spMk id="7" creationId="{373B9087-ED9C-7FE7-ABE5-F7D7DFE26361}"/>
          </ac:spMkLst>
        </pc:spChg>
        <pc:picChg chg="del">
          <ac:chgData name="Rich Dahn" userId="4a2b24fe397e5ed8" providerId="LiveId" clId="{E0BC1933-6399-4D96-9EDC-5332D94644EA}" dt="2024-05-23T22:16:54.868" v="2594" actId="478"/>
          <ac:picMkLst>
            <pc:docMk/>
            <pc:sldMk cId="1545234877" sldId="279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55.572" v="2595"/>
          <ac:picMkLst>
            <pc:docMk/>
            <pc:sldMk cId="1545234877" sldId="279"/>
            <ac:picMk id="6" creationId="{C8CD0264-52BB-4847-4DC0-4BF5AF9531AB}"/>
          </ac:picMkLst>
        </pc:picChg>
      </pc:sldChg>
      <pc:sldChg chg="addSp delSp modSp mod">
        <pc:chgData name="Rich Dahn" userId="4a2b24fe397e5ed8" providerId="LiveId" clId="{E0BC1933-6399-4D96-9EDC-5332D94644EA}" dt="2024-05-23T22:17:13.370" v="2600" actId="478"/>
        <pc:sldMkLst>
          <pc:docMk/>
          <pc:sldMk cId="334937853" sldId="280"/>
        </pc:sldMkLst>
        <pc:spChg chg="mod">
          <ac:chgData name="Rich Dahn" userId="4a2b24fe397e5ed8" providerId="LiveId" clId="{E0BC1933-6399-4D96-9EDC-5332D94644EA}" dt="2024-05-21T00:06:14.697" v="901" actId="20577"/>
          <ac:spMkLst>
            <pc:docMk/>
            <pc:sldMk cId="334937853" sldId="280"/>
            <ac:spMk id="2" creationId="{00000000-0000-0000-0000-000000000000}"/>
          </ac:spMkLst>
        </pc:spChg>
        <pc:spChg chg="mod">
          <ac:chgData name="Rich Dahn" userId="4a2b24fe397e5ed8" providerId="LiveId" clId="{E0BC1933-6399-4D96-9EDC-5332D94644EA}" dt="2024-05-21T00:11:56.545" v="1051" actId="20577"/>
          <ac:spMkLst>
            <pc:docMk/>
            <pc:sldMk cId="334937853" sldId="280"/>
            <ac:spMk id="3" creationId="{00000000-0000-0000-0000-000000000000}"/>
          </ac:spMkLst>
        </pc:spChg>
        <pc:spChg chg="del">
          <ac:chgData name="Rich Dahn" userId="4a2b24fe397e5ed8" providerId="LiveId" clId="{E0BC1933-6399-4D96-9EDC-5332D94644EA}" dt="2024-05-21T00:10:10.513" v="1002" actId="478"/>
          <ac:spMkLst>
            <pc:docMk/>
            <pc:sldMk cId="334937853" sldId="280"/>
            <ac:spMk id="7" creationId="{373B9087-ED9C-7FE7-ABE5-F7D7DFE26361}"/>
          </ac:spMkLst>
        </pc:spChg>
        <pc:picChg chg="del">
          <ac:chgData name="Rich Dahn" userId="4a2b24fe397e5ed8" providerId="LiveId" clId="{E0BC1933-6399-4D96-9EDC-5332D94644EA}" dt="2024-05-23T22:17:02.142" v="2596" actId="478"/>
          <ac:picMkLst>
            <pc:docMk/>
            <pc:sldMk cId="334937853" sldId="280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7:02.851" v="2597"/>
          <ac:picMkLst>
            <pc:docMk/>
            <pc:sldMk cId="334937853" sldId="280"/>
            <ac:picMk id="6" creationId="{C95B3F2A-931D-79E2-61B8-37E1A35359BB}"/>
          </ac:picMkLst>
        </pc:picChg>
        <pc:picChg chg="add del mod">
          <ac:chgData name="Rich Dahn" userId="4a2b24fe397e5ed8" providerId="LiveId" clId="{E0BC1933-6399-4D96-9EDC-5332D94644EA}" dt="2024-05-23T22:17:13.370" v="2600" actId="478"/>
          <ac:picMkLst>
            <pc:docMk/>
            <pc:sldMk cId="334937853" sldId="280"/>
            <ac:picMk id="7" creationId="{E40BB7EA-83D1-300B-E39D-93AA3F82986C}"/>
          </ac:picMkLst>
        </pc:picChg>
      </pc:sldChg>
      <pc:sldChg chg="addSp delSp modSp mod">
        <pc:chgData name="Rich Dahn" userId="4a2b24fe397e5ed8" providerId="LiveId" clId="{E0BC1933-6399-4D96-9EDC-5332D94644EA}" dt="2024-05-23T22:16:51.225" v="2593"/>
        <pc:sldMkLst>
          <pc:docMk/>
          <pc:sldMk cId="896025228" sldId="281"/>
        </pc:sldMkLst>
        <pc:spChg chg="mod">
          <ac:chgData name="Rich Dahn" userId="4a2b24fe397e5ed8" providerId="LiveId" clId="{E0BC1933-6399-4D96-9EDC-5332D94644EA}" dt="2024-05-21T00:25:44.540" v="1284" actId="20577"/>
          <ac:spMkLst>
            <pc:docMk/>
            <pc:sldMk cId="896025228" sldId="281"/>
            <ac:spMk id="2" creationId="{00000000-0000-0000-0000-000000000000}"/>
          </ac:spMkLst>
        </pc:spChg>
        <pc:spChg chg="mod">
          <ac:chgData name="Rich Dahn" userId="4a2b24fe397e5ed8" providerId="LiveId" clId="{E0BC1933-6399-4D96-9EDC-5332D94644EA}" dt="2024-05-21T00:47:14.508" v="1493" actId="20577"/>
          <ac:spMkLst>
            <pc:docMk/>
            <pc:sldMk cId="896025228" sldId="281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1T01:00:22.365" v="1569" actId="5793"/>
          <ac:spMkLst>
            <pc:docMk/>
            <pc:sldMk cId="896025228" sldId="281"/>
            <ac:spMk id="7" creationId="{373B9087-ED9C-7FE7-ABE5-F7D7DFE26361}"/>
          </ac:spMkLst>
        </pc:spChg>
        <pc:picChg chg="del">
          <ac:chgData name="Rich Dahn" userId="4a2b24fe397e5ed8" providerId="LiveId" clId="{E0BC1933-6399-4D96-9EDC-5332D94644EA}" dt="2024-05-23T22:16:50.609" v="2592" actId="478"/>
          <ac:picMkLst>
            <pc:docMk/>
            <pc:sldMk cId="896025228" sldId="281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51.225" v="2593"/>
          <ac:picMkLst>
            <pc:docMk/>
            <pc:sldMk cId="896025228" sldId="281"/>
            <ac:picMk id="6" creationId="{9171527A-2043-12C3-E931-998A93DF90CF}"/>
          </ac:picMkLst>
        </pc:picChg>
      </pc:sldChg>
      <pc:sldChg chg="addSp delSp modSp mod">
        <pc:chgData name="Rich Dahn" userId="4a2b24fe397e5ed8" providerId="LiveId" clId="{E0BC1933-6399-4D96-9EDC-5332D94644EA}" dt="2024-05-23T22:17:40.890" v="2608"/>
        <pc:sldMkLst>
          <pc:docMk/>
          <pc:sldMk cId="469025672" sldId="282"/>
        </pc:sldMkLst>
        <pc:spChg chg="mod">
          <ac:chgData name="Rich Dahn" userId="4a2b24fe397e5ed8" providerId="LiveId" clId="{E0BC1933-6399-4D96-9EDC-5332D94644EA}" dt="2024-05-21T00:52:47.013" v="1516" actId="20577"/>
          <ac:spMkLst>
            <pc:docMk/>
            <pc:sldMk cId="469025672" sldId="282"/>
            <ac:spMk id="2" creationId="{00000000-0000-0000-0000-000000000000}"/>
          </ac:spMkLst>
        </pc:spChg>
        <pc:spChg chg="del mod">
          <ac:chgData name="Rich Dahn" userId="4a2b24fe397e5ed8" providerId="LiveId" clId="{E0BC1933-6399-4D96-9EDC-5332D94644EA}" dt="2024-05-21T01:18:20.573" v="1782" actId="478"/>
          <ac:spMkLst>
            <pc:docMk/>
            <pc:sldMk cId="469025672" sldId="282"/>
            <ac:spMk id="3" creationId="{00000000-0000-0000-0000-000000000000}"/>
          </ac:spMkLst>
        </pc:spChg>
        <pc:spChg chg="add mod">
          <ac:chgData name="Rich Dahn" userId="4a2b24fe397e5ed8" providerId="LiveId" clId="{E0BC1933-6399-4D96-9EDC-5332D94644EA}" dt="2024-05-21T01:21:12.118" v="1837" actId="20577"/>
          <ac:spMkLst>
            <pc:docMk/>
            <pc:sldMk cId="469025672" sldId="282"/>
            <ac:spMk id="7" creationId="{197290D6-D395-C237-80E8-61F626CEC1F5}"/>
          </ac:spMkLst>
        </pc:spChg>
        <pc:picChg chg="add mod">
          <ac:chgData name="Rich Dahn" userId="4a2b24fe397e5ed8" providerId="LiveId" clId="{E0BC1933-6399-4D96-9EDC-5332D94644EA}" dt="2024-05-23T22:17:40.890" v="2608"/>
          <ac:picMkLst>
            <pc:docMk/>
            <pc:sldMk cId="469025672" sldId="282"/>
            <ac:picMk id="3" creationId="{9364351C-58F2-3229-267F-4A7ACE79E052}"/>
          </ac:picMkLst>
        </pc:picChg>
        <pc:picChg chg="del">
          <ac:chgData name="Rich Dahn" userId="4a2b24fe397e5ed8" providerId="LiveId" clId="{E0BC1933-6399-4D96-9EDC-5332D94644EA}" dt="2024-05-23T22:17:40.154" v="2607" actId="478"/>
          <ac:picMkLst>
            <pc:docMk/>
            <pc:sldMk cId="469025672" sldId="282"/>
            <ac:picMk id="4" creationId="{6A2D950F-B4BA-4155-9CA9-042A6E1CAF90}"/>
          </ac:picMkLst>
        </pc:picChg>
      </pc:sldChg>
      <pc:sldChg chg="del">
        <pc:chgData name="Rich Dahn" userId="4a2b24fe397e5ed8" providerId="LiveId" clId="{E0BC1933-6399-4D96-9EDC-5332D94644EA}" dt="2024-05-21T01:21:20.407" v="1838" actId="47"/>
        <pc:sldMkLst>
          <pc:docMk/>
          <pc:sldMk cId="3249737307" sldId="283"/>
        </pc:sldMkLst>
      </pc:sldChg>
      <pc:sldChg chg="new del">
        <pc:chgData name="Rich Dahn" userId="4a2b24fe397e5ed8" providerId="LiveId" clId="{E0BC1933-6399-4D96-9EDC-5332D94644EA}" dt="2024-05-19T20:34:51.461" v="86" actId="680"/>
        <pc:sldMkLst>
          <pc:docMk/>
          <pc:sldMk cId="2720380085" sldId="284"/>
        </pc:sldMkLst>
      </pc:sldChg>
      <pc:sldChg chg="addSp delSp modSp add del mod setBg">
        <pc:chgData name="Rich Dahn" userId="4a2b24fe397e5ed8" providerId="LiveId" clId="{E0BC1933-6399-4D96-9EDC-5332D94644EA}" dt="2024-05-19T20:38:29.630" v="126" actId="47"/>
        <pc:sldMkLst>
          <pc:docMk/>
          <pc:sldMk cId="3319275897" sldId="284"/>
        </pc:sldMkLst>
        <pc:spChg chg="del mod">
          <ac:chgData name="Rich Dahn" userId="4a2b24fe397e5ed8" providerId="LiveId" clId="{E0BC1933-6399-4D96-9EDC-5332D94644EA}" dt="2024-05-19T20:38:02.182" v="119" actId="478"/>
          <ac:spMkLst>
            <pc:docMk/>
            <pc:sldMk cId="3319275897" sldId="284"/>
            <ac:spMk id="3" creationId="{00000000-0000-0000-0000-000000000000}"/>
          </ac:spMkLst>
        </pc:spChg>
        <pc:spChg chg="del mod">
          <ac:chgData name="Rich Dahn" userId="4a2b24fe397e5ed8" providerId="LiveId" clId="{E0BC1933-6399-4D96-9EDC-5332D94644EA}" dt="2024-05-19T20:38:08.360" v="122" actId="478"/>
          <ac:spMkLst>
            <pc:docMk/>
            <pc:sldMk cId="3319275897" sldId="284"/>
            <ac:spMk id="5" creationId="{88BD427A-BC17-4B71-B3A8-F222F0B5FF53}"/>
          </ac:spMkLst>
        </pc:spChg>
        <pc:spChg chg="add mod">
          <ac:chgData name="Rich Dahn" userId="4a2b24fe397e5ed8" providerId="LiveId" clId="{E0BC1933-6399-4D96-9EDC-5332D94644EA}" dt="2024-05-19T20:38:02.182" v="119" actId="478"/>
          <ac:spMkLst>
            <pc:docMk/>
            <pc:sldMk cId="3319275897" sldId="284"/>
            <ac:spMk id="8" creationId="{F44D8EEB-21B0-D1D2-4916-0A1F6D1DCDCB}"/>
          </ac:spMkLst>
        </pc:spChg>
        <pc:spChg chg="add del">
          <ac:chgData name="Rich Dahn" userId="4a2b24fe397e5ed8" providerId="LiveId" clId="{E0BC1933-6399-4D96-9EDC-5332D94644EA}" dt="2024-05-19T20:38:13.693" v="124" actId="22"/>
          <ac:spMkLst>
            <pc:docMk/>
            <pc:sldMk cId="3319275897" sldId="284"/>
            <ac:spMk id="10" creationId="{171089AD-C69C-CB1B-42B0-B53AFADD75E1}"/>
          </ac:spMkLst>
        </pc:spChg>
      </pc:sldChg>
      <pc:sldChg chg="addSp delSp modSp add mod setBg">
        <pc:chgData name="Rich Dahn" userId="4a2b24fe397e5ed8" providerId="LiveId" clId="{E0BC1933-6399-4D96-9EDC-5332D94644EA}" dt="2024-05-23T22:16:10.848" v="2581"/>
        <pc:sldMkLst>
          <pc:docMk/>
          <pc:sldMk cId="2556739783" sldId="285"/>
        </pc:sldMkLst>
        <pc:spChg chg="mod">
          <ac:chgData name="Rich Dahn" userId="4a2b24fe397e5ed8" providerId="LiveId" clId="{E0BC1933-6399-4D96-9EDC-5332D94644EA}" dt="2024-05-19T20:42:44.634" v="172" actId="255"/>
          <ac:spMkLst>
            <pc:docMk/>
            <pc:sldMk cId="2556739783" sldId="285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19T20:42:36.162" v="170" actId="2711"/>
          <ac:spMkLst>
            <pc:docMk/>
            <pc:sldMk cId="2556739783" sldId="285"/>
            <ac:spMk id="5" creationId="{88BD427A-BC17-4B71-B3A8-F222F0B5FF53}"/>
          </ac:spMkLst>
        </pc:spChg>
        <pc:spChg chg="mod">
          <ac:chgData name="Rich Dahn" userId="4a2b24fe397e5ed8" providerId="LiveId" clId="{E0BC1933-6399-4D96-9EDC-5332D94644EA}" dt="2024-05-19T20:43:07.696" v="181" actId="1036"/>
          <ac:spMkLst>
            <pc:docMk/>
            <pc:sldMk cId="2556739783" sldId="285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6:10.266" v="2580" actId="478"/>
          <ac:picMkLst>
            <pc:docMk/>
            <pc:sldMk cId="2556739783" sldId="285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10.848" v="2581"/>
          <ac:picMkLst>
            <pc:docMk/>
            <pc:sldMk cId="2556739783" sldId="285"/>
            <ac:picMk id="7" creationId="{0F0DB6A1-7AC5-C26B-1D65-538EED7626F9}"/>
          </ac:picMkLst>
        </pc:picChg>
      </pc:sldChg>
      <pc:sldChg chg="add del setBg">
        <pc:chgData name="Rich Dahn" userId="4a2b24fe397e5ed8" providerId="LiveId" clId="{E0BC1933-6399-4D96-9EDC-5332D94644EA}" dt="2024-05-19T20:53:31.093" v="287" actId="47"/>
        <pc:sldMkLst>
          <pc:docMk/>
          <pc:sldMk cId="984640617" sldId="286"/>
        </pc:sldMkLst>
      </pc:sldChg>
      <pc:sldChg chg="addSp delSp modSp add mod setBg">
        <pc:chgData name="Rich Dahn" userId="4a2b24fe397e5ed8" providerId="LiveId" clId="{E0BC1933-6399-4D96-9EDC-5332D94644EA}" dt="2024-05-23T22:17:34.797" v="2606"/>
        <pc:sldMkLst>
          <pc:docMk/>
          <pc:sldMk cId="4053968289" sldId="286"/>
        </pc:sldMkLst>
        <pc:spChg chg="mod">
          <ac:chgData name="Rich Dahn" userId="4a2b24fe397e5ed8" providerId="LiveId" clId="{E0BC1933-6399-4D96-9EDC-5332D94644EA}" dt="2024-05-21T01:16:41.374" v="1777" actId="1038"/>
          <ac:spMkLst>
            <pc:docMk/>
            <pc:sldMk cId="4053968289" sldId="286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1T01:16:31.831" v="1764" actId="14100"/>
          <ac:spMkLst>
            <pc:docMk/>
            <pc:sldMk cId="4053968289" sldId="286"/>
            <ac:spMk id="7" creationId="{373B9087-ED9C-7FE7-ABE5-F7D7DFE26361}"/>
          </ac:spMkLst>
        </pc:spChg>
        <pc:picChg chg="del">
          <ac:chgData name="Rich Dahn" userId="4a2b24fe397e5ed8" providerId="LiveId" clId="{E0BC1933-6399-4D96-9EDC-5332D94644EA}" dt="2024-05-23T22:17:34.209" v="2605" actId="478"/>
          <ac:picMkLst>
            <pc:docMk/>
            <pc:sldMk cId="4053968289" sldId="286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7:34.797" v="2606"/>
          <ac:picMkLst>
            <pc:docMk/>
            <pc:sldMk cId="4053968289" sldId="286"/>
            <ac:picMk id="6" creationId="{A03D5B2C-5C29-B3A7-FCB3-8164EDA941CF}"/>
          </ac:picMkLst>
        </pc:picChg>
      </pc:sldChg>
      <pc:sldChg chg="addSp delSp modSp add mod setBg">
        <pc:chgData name="Rich Dahn" userId="4a2b24fe397e5ed8" providerId="LiveId" clId="{E0BC1933-6399-4D96-9EDC-5332D94644EA}" dt="2024-05-23T22:15:57.558" v="2575"/>
        <pc:sldMkLst>
          <pc:docMk/>
          <pc:sldMk cId="1518108491" sldId="287"/>
        </pc:sldMkLst>
        <pc:spChg chg="mod">
          <ac:chgData name="Rich Dahn" userId="4a2b24fe397e5ed8" providerId="LiveId" clId="{E0BC1933-6399-4D96-9EDC-5332D94644EA}" dt="2024-05-21T01:23:14.280" v="1854" actId="20577"/>
          <ac:spMkLst>
            <pc:docMk/>
            <pc:sldMk cId="1518108491" sldId="287"/>
            <ac:spMk id="2" creationId="{00000000-0000-0000-0000-000000000000}"/>
          </ac:spMkLst>
        </pc:spChg>
        <pc:spChg chg="mod">
          <ac:chgData name="Rich Dahn" userId="4a2b24fe397e5ed8" providerId="LiveId" clId="{E0BC1933-6399-4D96-9EDC-5332D94644EA}" dt="2024-05-21T01:25:12.115" v="1972" actId="20577"/>
          <ac:spMkLst>
            <pc:docMk/>
            <pc:sldMk cId="1518108491" sldId="287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1T01:26:03.246" v="2004" actId="20577"/>
          <ac:spMkLst>
            <pc:docMk/>
            <pc:sldMk cId="1518108491" sldId="287"/>
            <ac:spMk id="5" creationId="{88BD427A-BC17-4B71-B3A8-F222F0B5FF53}"/>
          </ac:spMkLst>
        </pc:spChg>
        <pc:spChg chg="del mod">
          <ac:chgData name="Rich Dahn" userId="4a2b24fe397e5ed8" providerId="LiveId" clId="{E0BC1933-6399-4D96-9EDC-5332D94644EA}" dt="2024-05-21T01:23:53.654" v="1858" actId="478"/>
          <ac:spMkLst>
            <pc:docMk/>
            <pc:sldMk cId="1518108491" sldId="287"/>
            <ac:spMk id="6" creationId="{732FD9D6-CCE0-4C42-9751-B792A599F9C4}"/>
          </ac:spMkLst>
        </pc:spChg>
        <pc:picChg chg="del">
          <ac:chgData name="Rich Dahn" userId="4a2b24fe397e5ed8" providerId="LiveId" clId="{E0BC1933-6399-4D96-9EDC-5332D94644EA}" dt="2024-05-23T22:15:57.022" v="2574" actId="478"/>
          <ac:picMkLst>
            <pc:docMk/>
            <pc:sldMk cId="1518108491" sldId="287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5:57.558" v="2575"/>
          <ac:picMkLst>
            <pc:docMk/>
            <pc:sldMk cId="1518108491" sldId="287"/>
            <ac:picMk id="6" creationId="{DEE6C155-1B4A-A57D-1E2D-05C70893197F}"/>
          </ac:picMkLst>
        </pc:picChg>
      </pc:sldChg>
      <pc:sldChg chg="addSp delSp modSp add mod">
        <pc:chgData name="Rich Dahn" userId="4a2b24fe397e5ed8" providerId="LiveId" clId="{E0BC1933-6399-4D96-9EDC-5332D94644EA}" dt="2024-05-23T22:16:01.228" v="2577"/>
        <pc:sldMkLst>
          <pc:docMk/>
          <pc:sldMk cId="859599995" sldId="288"/>
        </pc:sldMkLst>
        <pc:spChg chg="mod">
          <ac:chgData name="Rich Dahn" userId="4a2b24fe397e5ed8" providerId="LiveId" clId="{E0BC1933-6399-4D96-9EDC-5332D94644EA}" dt="2024-05-21T01:27:11.276" v="2059" actId="20577"/>
          <ac:spMkLst>
            <pc:docMk/>
            <pc:sldMk cId="859599995" sldId="288"/>
            <ac:spMk id="3" creationId="{00000000-0000-0000-0000-000000000000}"/>
          </ac:spMkLst>
        </pc:spChg>
        <pc:spChg chg="mod">
          <ac:chgData name="Rich Dahn" userId="4a2b24fe397e5ed8" providerId="LiveId" clId="{E0BC1933-6399-4D96-9EDC-5332D94644EA}" dt="2024-05-21T01:28:03.352" v="2090" actId="20577"/>
          <ac:spMkLst>
            <pc:docMk/>
            <pc:sldMk cId="859599995" sldId="288"/>
            <ac:spMk id="5" creationId="{88BD427A-BC17-4B71-B3A8-F222F0B5FF53}"/>
          </ac:spMkLst>
        </pc:spChg>
        <pc:picChg chg="del">
          <ac:chgData name="Rich Dahn" userId="4a2b24fe397e5ed8" providerId="LiveId" clId="{E0BC1933-6399-4D96-9EDC-5332D94644EA}" dt="2024-05-23T22:16:00.587" v="2576" actId="478"/>
          <ac:picMkLst>
            <pc:docMk/>
            <pc:sldMk cId="859599995" sldId="288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6:01.228" v="2577"/>
          <ac:picMkLst>
            <pc:docMk/>
            <pc:sldMk cId="859599995" sldId="288"/>
            <ac:picMk id="6" creationId="{ED8A4926-005B-5837-9CAD-9545BD6E2C12}"/>
          </ac:picMkLst>
        </pc:picChg>
      </pc:sldChg>
      <pc:sldChg chg="addSp delSp modSp add mod">
        <pc:chgData name="Rich Dahn" userId="4a2b24fe397e5ed8" providerId="LiveId" clId="{E0BC1933-6399-4D96-9EDC-5332D94644EA}" dt="2024-05-23T22:18:15.532" v="2622" actId="114"/>
        <pc:sldMkLst>
          <pc:docMk/>
          <pc:sldMk cId="1395618162" sldId="289"/>
        </pc:sldMkLst>
        <pc:spChg chg="mod">
          <ac:chgData name="Rich Dahn" userId="4a2b24fe397e5ed8" providerId="LiveId" clId="{E0BC1933-6399-4D96-9EDC-5332D94644EA}" dt="2024-05-23T22:04:19.746" v="2182" actId="1036"/>
          <ac:spMkLst>
            <pc:docMk/>
            <pc:sldMk cId="1395618162" sldId="289"/>
            <ac:spMk id="2" creationId="{00000000-0000-0000-0000-000000000000}"/>
          </ac:spMkLst>
        </pc:spChg>
        <pc:spChg chg="mod">
          <ac:chgData name="Rich Dahn" userId="4a2b24fe397e5ed8" providerId="LiveId" clId="{E0BC1933-6399-4D96-9EDC-5332D94644EA}" dt="2024-05-23T22:18:15.532" v="2622" actId="114"/>
          <ac:spMkLst>
            <pc:docMk/>
            <pc:sldMk cId="1395618162" sldId="289"/>
            <ac:spMk id="3" creationId="{00000000-0000-0000-0000-000000000000}"/>
          </ac:spMkLst>
        </pc:spChg>
        <pc:picChg chg="del">
          <ac:chgData name="Rich Dahn" userId="4a2b24fe397e5ed8" providerId="LiveId" clId="{E0BC1933-6399-4D96-9EDC-5332D94644EA}" dt="2024-05-23T22:13:52.585" v="2506" actId="478"/>
          <ac:picMkLst>
            <pc:docMk/>
            <pc:sldMk cId="1395618162" sldId="289"/>
            <ac:picMk id="4" creationId="{6A2D950F-B4BA-4155-9CA9-042A6E1CAF90}"/>
          </ac:picMkLst>
        </pc:picChg>
        <pc:picChg chg="add mod">
          <ac:chgData name="Rich Dahn" userId="4a2b24fe397e5ed8" providerId="LiveId" clId="{E0BC1933-6399-4D96-9EDC-5332D94644EA}" dt="2024-05-23T22:14:03.112" v="2559" actId="1035"/>
          <ac:picMkLst>
            <pc:docMk/>
            <pc:sldMk cId="1395618162" sldId="289"/>
            <ac:picMk id="5" creationId="{93E04BD4-F68A-E059-8E98-D76FD540A4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0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7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8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7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5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6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9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9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8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9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66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4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2271907"/>
            <a:ext cx="7980566" cy="1732712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ea typeface="Tahoma"/>
                <a:cs typeface="Calibri Light"/>
              </a:rPr>
              <a:t>Knights of Columbus </a:t>
            </a:r>
            <a:br>
              <a:rPr lang="en-US" sz="3300" b="1" dirty="0">
                <a:latin typeface="Book Antiqua"/>
                <a:ea typeface="Tahoma"/>
                <a:cs typeface="Calibri Light"/>
              </a:rPr>
            </a:br>
            <a:r>
              <a:rPr lang="en-US" sz="3300" b="1" dirty="0">
                <a:latin typeface="Book Antiqua"/>
                <a:ea typeface="Tahoma"/>
                <a:cs typeface="Calibri Light"/>
              </a:rPr>
              <a:t>Florida State Council</a:t>
            </a:r>
            <a:br>
              <a:rPr lang="en-US" sz="3300" b="1" dirty="0">
                <a:latin typeface="Book Antiqua"/>
                <a:cs typeface="Calibri Light"/>
              </a:rPr>
            </a:br>
            <a:endParaRPr lang="en-US" sz="3000" dirty="0">
              <a:solidFill>
                <a:schemeClr val="tx2"/>
              </a:solidFill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5591" y="4173787"/>
            <a:ext cx="6872818" cy="791903"/>
          </a:xfrm>
        </p:spPr>
        <p:txBody>
          <a:bodyPr anchor="ctr">
            <a:noAutofit/>
          </a:bodyPr>
          <a:lstStyle/>
          <a:p>
            <a:r>
              <a:rPr lang="en-US" sz="2700" b="1" dirty="0">
                <a:latin typeface="Book Antiqua"/>
                <a:cs typeface="Calibri"/>
              </a:rPr>
              <a:t>2024 Florida State Council Convention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53" name="Picture 52" descr="A picture containing text, logo, emblem, symbol">
            <a:extLst>
              <a:ext uri="{FF2B5EF4-FFF2-40B4-BE49-F238E27FC236}">
                <a16:creationId xmlns:a16="http://schemas.microsoft.com/office/drawing/2014/main" id="{8454245E-45D2-49D8-4ED3-5FF8BF82119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Helping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507382"/>
            <a:ext cx="26797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3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Father Joseph M. Baker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3599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Andrew D. Howard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  <a:endParaRPr lang="en-US" sz="16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187700" y="2944957"/>
            <a:ext cx="28194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3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Saint Maximillian Kolbe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11483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Thomas Reichert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6172200" y="2779857"/>
            <a:ext cx="26289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3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Pensacola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778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Samuel Ridder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DCF583AC-7B66-2BC9-0B11-2DF3C9BA63B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596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Memorial Cards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5750" y="2767157"/>
            <a:ext cx="27432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1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Lady of the Springs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16886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Robert Salvano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5" name="Picture 4" descr="A picture containing text, logo, emblem, symbol">
            <a:extLst>
              <a:ext uri="{FF2B5EF4-FFF2-40B4-BE49-F238E27FC236}">
                <a16:creationId xmlns:a16="http://schemas.microsoft.com/office/drawing/2014/main" id="{6CE1717D-98D6-5BC9-1608-AAE73414046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698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Memorial Cards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026" y="2746375"/>
            <a:ext cx="2743200" cy="3798743"/>
          </a:xfrm>
        </p:spPr>
        <p:txBody>
          <a:bodyPr anchor="ctr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Thomas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15154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Joseph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Mcevoy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2919844" y="2944957"/>
            <a:ext cx="3013364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Father Cornelius C. Dougherty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10572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Ronald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Burckhard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5981700" y="2779857"/>
            <a:ext cx="28194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Father Michael J. Finnegan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14456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Langan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5248BEF7-E2B9-0EF6-2A30-72A0C5CA0B9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1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Memorial Cards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500" y="2767157"/>
            <a:ext cx="27432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3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Monsignor Kevin S. Mullen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12956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David Weidner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187700" y="2944957"/>
            <a:ext cx="28194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3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Ponce DeLeon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8074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Michael Fox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5981700" y="2530473"/>
            <a:ext cx="28194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3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A. Hill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4955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Ralph Amato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B279D28E-1491-F0B4-827E-27E4937E902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70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Vocations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500" y="2767157"/>
            <a:ext cx="27432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St. Agnes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Council No. 14202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</a:rPr>
              <a:t>Russ Scott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Grand Knight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187700" y="2944957"/>
            <a:ext cx="29337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St. Stephen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Council No. 14084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Carl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Alerta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Grand Knight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5981700" y="2779857"/>
            <a:ext cx="28194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Pensacola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Council No. 778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Samuel Ridder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Grand Knight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0E77573A-E409-1D17-E68B-187BD34BDB0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99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General Charities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767157"/>
            <a:ext cx="30734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</a:rPr>
              <a:t>St. Agnes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Council No. 14202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Russ Scott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Grand Knight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416300" y="2944957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Our Lady of Hope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Council No. 8086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Roger Packard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Grand Knight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5981700" y="2779857"/>
            <a:ext cx="28194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Our Lady of Light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Council No. 10498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Felix De Los Santos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Grand Knight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541B6E77-FB06-6E8E-F8B5-2396BC4C3AC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52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384301"/>
            <a:ext cx="7980566" cy="71119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Ultrasound Platinum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2" y="2407227"/>
            <a:ext cx="3657600" cy="4140201"/>
          </a:xfrm>
        </p:spPr>
        <p:txBody>
          <a:bodyPr anchor="ctr"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Agnes Council # 14202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William Keating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Russ Scott–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Pregnancy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Naples,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$205,000</a:t>
            </a:r>
            <a:endParaRPr lang="en-US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416300" y="2944957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6" name="Picture 5" descr="A picture containing text, logo, emblem, symbol">
            <a:extLst>
              <a:ext uri="{FF2B5EF4-FFF2-40B4-BE49-F238E27FC236}">
                <a16:creationId xmlns:a16="http://schemas.microsoft.com/office/drawing/2014/main" id="{A7FB9E26-46E0-4567-6A0C-56F7CBAF216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28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384301"/>
            <a:ext cx="7980566" cy="71119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Ultrasound Gold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7727" y="2438400"/>
            <a:ext cx="4145973" cy="4140201"/>
          </a:xfrm>
        </p:spPr>
        <p:txBody>
          <a:bodyPr anchor="ctr"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Notre Dame Council # 10514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Pulick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Bob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Conochalla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Women’s Answer Pregnancy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Gainesville,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$26,125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416300" y="2944957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6" name="Picture 5" descr="A picture containing text, logo, emblem, symbol">
            <a:extLst>
              <a:ext uri="{FF2B5EF4-FFF2-40B4-BE49-F238E27FC236}">
                <a16:creationId xmlns:a16="http://schemas.microsoft.com/office/drawing/2014/main" id="{C95B3F2A-931D-79E2-61B8-37E1A35359B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7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384301"/>
            <a:ext cx="7980566" cy="71119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Ultrasound Silver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6984" y="2438400"/>
            <a:ext cx="4330700" cy="4140201"/>
          </a:xfrm>
        </p:spPr>
        <p:txBody>
          <a:bodyPr anchor="ctr"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Orange Park Council # 7399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Joseph Crawford–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Louis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Manz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Women’s Help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Jacksonville,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$19,140.50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416300" y="2944957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73B9087-ED9C-7FE7-ABE5-F7D7DFE26361}"/>
              </a:ext>
            </a:extLst>
          </p:cNvPr>
          <p:cNvSpPr txBox="1">
            <a:spLocks/>
          </p:cNvSpPr>
          <p:nvPr/>
        </p:nvSpPr>
        <p:spPr>
          <a:xfrm>
            <a:off x="4062845" y="2438400"/>
            <a:ext cx="5002963" cy="4140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Lady Queen of Martyrs Council # 13639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Christopher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Maffettone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John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Thielen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Pregnancy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Naples,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$18,500</a:t>
            </a:r>
          </a:p>
        </p:txBody>
      </p:sp>
      <p:pic>
        <p:nvPicPr>
          <p:cNvPr id="6" name="Picture 5" descr="A picture containing text, logo, emblem, symbol">
            <a:extLst>
              <a:ext uri="{FF2B5EF4-FFF2-40B4-BE49-F238E27FC236}">
                <a16:creationId xmlns:a16="http://schemas.microsoft.com/office/drawing/2014/main" id="{C8CD0264-52BB-4847-4DC0-4BF5AF9531A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34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384301"/>
            <a:ext cx="7980566" cy="71119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Ultrasound Bronze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1" y="2438400"/>
            <a:ext cx="4445299" cy="4140201"/>
          </a:xfrm>
        </p:spPr>
        <p:txBody>
          <a:bodyPr anchor="ctr"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Father Richard Lyons Council # 5357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Rotolo–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Rotolo–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Pregnancy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Sanford,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$13,377.50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416300" y="2944957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73B9087-ED9C-7FE7-ABE5-F7D7DFE26361}"/>
              </a:ext>
            </a:extLst>
          </p:cNvPr>
          <p:cNvSpPr txBox="1">
            <a:spLocks/>
          </p:cNvSpPr>
          <p:nvPr/>
        </p:nvSpPr>
        <p:spPr>
          <a:xfrm>
            <a:off x="4483100" y="2438400"/>
            <a:ext cx="4582708" cy="4140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Cypress Gardens Council # 7091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Frank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Nicsinger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John Tardif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Life Choice Pregnancy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Panama City,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$11,450</a:t>
            </a:r>
          </a:p>
        </p:txBody>
      </p:sp>
      <p:pic>
        <p:nvPicPr>
          <p:cNvPr id="6" name="Picture 5" descr="A picture containing text, logo, emblem, symbol">
            <a:extLst>
              <a:ext uri="{FF2B5EF4-FFF2-40B4-BE49-F238E27FC236}">
                <a16:creationId xmlns:a16="http://schemas.microsoft.com/office/drawing/2014/main" id="{9171527A-2043-12C3-E931-998A93DF90C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2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451026"/>
            <a:ext cx="7980566" cy="1732712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ea typeface="Tahoma"/>
                <a:cs typeface="Calibri Light"/>
              </a:rPr>
              <a:t>Florida K of C Charities, Inc</a:t>
            </a:r>
            <a:br>
              <a:rPr lang="en-US" sz="3300" b="1" dirty="0">
                <a:latin typeface="Book Antiqua"/>
                <a:ea typeface="Tahoma"/>
                <a:cs typeface="Calibri Light"/>
              </a:rPr>
            </a:br>
            <a:r>
              <a:rPr lang="en-US" sz="3300" b="1" dirty="0">
                <a:latin typeface="Book Antiqua"/>
                <a:ea typeface="Tahoma"/>
                <a:cs typeface="Calibri Light"/>
              </a:rPr>
              <a:t>Program Chairman</a:t>
            </a:r>
            <a:br>
              <a:rPr lang="en-US" sz="3300" b="1" dirty="0">
                <a:latin typeface="Book Antiqua"/>
                <a:cs typeface="Calibri Light"/>
              </a:rPr>
            </a:br>
            <a:endParaRPr lang="en-US" sz="3000" dirty="0">
              <a:solidFill>
                <a:schemeClr val="tx2"/>
              </a:solidFill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830" y="3203834"/>
            <a:ext cx="8094243" cy="3664559"/>
          </a:xfrm>
        </p:spPr>
        <p:txBody>
          <a:bodyPr anchor="ctr">
            <a:noAutofit/>
          </a:bodyPr>
          <a:lstStyle/>
          <a:p>
            <a:pPr algn="l"/>
            <a:r>
              <a:rPr lang="en-US" sz="2200" b="1" dirty="0">
                <a:latin typeface="Book Antiqua"/>
                <a:cs typeface="Calibri"/>
              </a:rPr>
              <a:t>Citizens With Disabilities			John </a:t>
            </a:r>
            <a:r>
              <a:rPr lang="en-US" sz="2200" b="1" dirty="0" err="1">
                <a:latin typeface="Book Antiqua"/>
                <a:cs typeface="Calibri"/>
              </a:rPr>
              <a:t>Gearon</a:t>
            </a:r>
            <a:endParaRPr lang="en-US" sz="2200" b="1" dirty="0">
              <a:latin typeface="Book Antiqua"/>
              <a:cs typeface="Calibri"/>
            </a:endParaRPr>
          </a:p>
          <a:p>
            <a:pPr algn="l"/>
            <a:r>
              <a:rPr lang="en-US" sz="2200" b="1" dirty="0">
                <a:latin typeface="Book Antiqua"/>
                <a:cs typeface="Calibri"/>
              </a:rPr>
              <a:t>Disaster Relief				John Shelton</a:t>
            </a:r>
          </a:p>
          <a:p>
            <a:pPr algn="l"/>
            <a:r>
              <a:rPr lang="en-US" sz="2200" b="1" dirty="0">
                <a:latin typeface="Book Antiqua"/>
                <a:cs typeface="Calibri"/>
              </a:rPr>
              <a:t>Helping Life</a:t>
            </a:r>
          </a:p>
          <a:p>
            <a:pPr algn="l"/>
            <a:r>
              <a:rPr lang="en-US" sz="2200" b="1" dirty="0">
                <a:latin typeface="Book Antiqua"/>
                <a:cs typeface="Calibri"/>
              </a:rPr>
              <a:t>Memorial &amp; Healing Cards			Ed Smith</a:t>
            </a:r>
          </a:p>
          <a:p>
            <a:pPr algn="l"/>
            <a:r>
              <a:rPr lang="en-US" sz="2200" b="1" dirty="0">
                <a:latin typeface="Book Antiqua"/>
                <a:cs typeface="Calibri"/>
              </a:rPr>
              <a:t>Mobile Disabilities				Michael Costanza</a:t>
            </a:r>
          </a:p>
          <a:p>
            <a:pPr algn="l"/>
            <a:r>
              <a:rPr lang="en-US" sz="2200" b="1" dirty="0">
                <a:latin typeface="Book Antiqua"/>
                <a:cs typeface="Calibri"/>
              </a:rPr>
              <a:t>Special Olympics				Chris Berens</a:t>
            </a:r>
          </a:p>
          <a:p>
            <a:pPr algn="l"/>
            <a:r>
              <a:rPr lang="en-US" sz="2200" b="1" dirty="0">
                <a:latin typeface="Book Antiqua"/>
                <a:cs typeface="Calibri"/>
              </a:rPr>
              <a:t>Ultrasound Initiative				Jason O’Neil</a:t>
            </a:r>
          </a:p>
          <a:p>
            <a:pPr algn="l"/>
            <a:r>
              <a:rPr lang="en-US" sz="2200" b="1" dirty="0">
                <a:latin typeface="Book Antiqua"/>
                <a:cs typeface="Calibri"/>
              </a:rPr>
              <a:t>Vocations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5" name="Picture 4" descr="A picture containing text, logo, emblem, symbol">
            <a:extLst>
              <a:ext uri="{FF2B5EF4-FFF2-40B4-BE49-F238E27FC236}">
                <a16:creationId xmlns:a16="http://schemas.microsoft.com/office/drawing/2014/main" id="{93E04BD4-F68A-E059-8E98-D76FD540A42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18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384301"/>
            <a:ext cx="7980566" cy="71119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Ultrasound Bronze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012" y="2438400"/>
            <a:ext cx="4752408" cy="4140201"/>
          </a:xfrm>
        </p:spPr>
        <p:txBody>
          <a:bodyPr anchor="ctr"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Father Brandon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Heaslip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Council # 11850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Kenneth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Burkemper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Tom Fagan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Pregnancy Resource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Panama City,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$8,400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416300" y="2944957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73B9087-ED9C-7FE7-ABE5-F7D7DFE26361}"/>
              </a:ext>
            </a:extLst>
          </p:cNvPr>
          <p:cNvSpPr txBox="1">
            <a:spLocks/>
          </p:cNvSpPr>
          <p:nvPr/>
        </p:nvSpPr>
        <p:spPr>
          <a:xfrm>
            <a:off x="5018808" y="2438400"/>
            <a:ext cx="4046999" cy="4140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Rita Council # 17689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 Stay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 Stay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Pregnancy Resource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Panama City,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$8,000</a:t>
            </a:r>
          </a:p>
        </p:txBody>
      </p:sp>
      <p:pic>
        <p:nvPicPr>
          <p:cNvPr id="6" name="Picture 5" descr="A picture containing text, logo, emblem, symbol">
            <a:extLst>
              <a:ext uri="{FF2B5EF4-FFF2-40B4-BE49-F238E27FC236}">
                <a16:creationId xmlns:a16="http://schemas.microsoft.com/office/drawing/2014/main" id="{A03D5B2C-5C29-B3A7-FCB3-8164EDA941C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6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384301"/>
            <a:ext cx="7980566" cy="71119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Ultrasound Bronze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416300" y="2944957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7290D6-D395-C237-80E8-61F626CEC1F5}"/>
              </a:ext>
            </a:extLst>
          </p:cNvPr>
          <p:cNvSpPr txBox="1"/>
          <p:nvPr/>
        </p:nvSpPr>
        <p:spPr>
          <a:xfrm>
            <a:off x="2286000" y="2390307"/>
            <a:ext cx="4572000" cy="4196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Father Joseph M. Baker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# 3599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Andrew Howard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Life Director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Andrew Howard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Grand Knight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Ultrasound Machine Recipient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Pregnancy Resource Center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Panama City, Florida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$5,000</a:t>
            </a:r>
          </a:p>
        </p:txBody>
      </p:sp>
      <p:pic>
        <p:nvPicPr>
          <p:cNvPr id="3" name="Picture 2" descr="A picture containing text, logo, emblem, symbol">
            <a:extLst>
              <a:ext uri="{FF2B5EF4-FFF2-40B4-BE49-F238E27FC236}">
                <a16:creationId xmlns:a16="http://schemas.microsoft.com/office/drawing/2014/main" id="{9364351C-58F2-3229-267F-4A7ACE79E05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2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Citizens With Disabilities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719" y="2741757"/>
            <a:ext cx="24257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1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Saints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9916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Andre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Milot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162300" y="2971801"/>
            <a:ext cx="2425700" cy="3390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1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Thomas Becket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16236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Donald Collins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5900881" y="2847109"/>
            <a:ext cx="2819400" cy="36933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1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Lady of The Springs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16236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Robert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Salvano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4DC897AC-029C-D1C4-F105-8A7FAE74C95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73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Citizens With Disabilities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500" y="2767157"/>
            <a:ext cx="24257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2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Saint Finbarr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14203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Roger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Bonaccorsi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A2D950F-B4BA-4155-9CA9-042A6E1CA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1" y="36527"/>
            <a:ext cx="9028007" cy="1493033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073400" y="2971512"/>
            <a:ext cx="28194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Lady Queen of Martyrs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13639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Thielen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6172200" y="2575501"/>
            <a:ext cx="25273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Saint Joseph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2505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Sagen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"/>
              </a:lnSpc>
              <a:spcBef>
                <a:spcPts val="0"/>
              </a:spcBef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FB557172-F41C-665E-BB6F-8C3D312ABAF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Citizens With Disabilities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500" y="2767157"/>
            <a:ext cx="24257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3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Lady of Light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10498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Felix De Los Santos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073400" y="2919557"/>
            <a:ext cx="28194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3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 of Perpetual Help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5629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William Wetzel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6172200" y="2741757"/>
            <a:ext cx="25273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3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Bishop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Verot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5845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Michael Fischer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A04C6601-BE7F-AE97-8EB9-DD28FB6A0BE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6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Disaster Relief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078" y="2767157"/>
            <a:ext cx="24257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 Lauderdale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3080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Austin Scott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5213927" y="2919557"/>
            <a:ext cx="28194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 the King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12165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James Tapley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6" name="Picture 5" descr="A picture containing text, logo, emblem, symbol">
            <a:extLst>
              <a:ext uri="{FF2B5EF4-FFF2-40B4-BE49-F238E27FC236}">
                <a16:creationId xmlns:a16="http://schemas.microsoft.com/office/drawing/2014/main" id="{DEE6C155-1B4A-A57D-1E2D-05C70893197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10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Disaster Relief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078" y="2767157"/>
            <a:ext cx="24257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Lady of Hope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8086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Roger Packard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lll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5213927" y="2919557"/>
            <a:ext cx="28194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 Our Redeemer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13527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Stephen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Wolfrom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6" name="Picture 5" descr="A picture containing text, logo, emblem, symbol">
            <a:extLst>
              <a:ext uri="{FF2B5EF4-FFF2-40B4-BE49-F238E27FC236}">
                <a16:creationId xmlns:a16="http://schemas.microsoft.com/office/drawing/2014/main" id="{ED8A4926-005B-5837-9CAD-9545BD6E2C1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9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Helping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409" y="2767157"/>
            <a:ext cx="3314701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1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Father Stanley S. Kromer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O’Carm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11553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Thomas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Salveggio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5280890" y="2757919"/>
            <a:ext cx="2921000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1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Blessed Antonio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Rosmini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14278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Robert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McElhatten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Bef>
                <a:spcPts val="0"/>
              </a:spcBef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6172200" y="2741757"/>
            <a:ext cx="25273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97159E16-68D4-EE8C-A8C5-81AD2655FF0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06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1529561"/>
            <a:ext cx="7980566" cy="769139"/>
          </a:xfrm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en-US" sz="3300" b="1" dirty="0">
                <a:latin typeface="Book Antiqua"/>
                <a:cs typeface="Calibri Light"/>
              </a:rPr>
              <a:t>Helping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500" y="2767157"/>
            <a:ext cx="2527300" cy="3798743"/>
          </a:xfrm>
        </p:spPr>
        <p:txBody>
          <a:bodyPr anchor="ctr">
            <a:no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2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Blessed Trinity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17182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James Huskins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8BD427A-BC17-4B71-B3A8-F222F0B5FF53}"/>
              </a:ext>
            </a:extLst>
          </p:cNvPr>
          <p:cNvSpPr txBox="1">
            <a:spLocks/>
          </p:cNvSpPr>
          <p:nvPr/>
        </p:nvSpPr>
        <p:spPr>
          <a:xfrm>
            <a:off x="3054927" y="2944957"/>
            <a:ext cx="3117273" cy="3443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Division 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Lady Queen of Peace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11680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William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Shustowski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Jr.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</a:p>
          <a:p>
            <a:endParaRPr lang="en-US" sz="2700" b="1" dirty="0">
              <a:solidFill>
                <a:schemeClr val="tx2"/>
              </a:solidFill>
              <a:latin typeface="Book Antiqua"/>
              <a:cs typeface="Calibri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32FD9D6-CCE0-4C42-9751-B792A599F9C4}"/>
              </a:ext>
            </a:extLst>
          </p:cNvPr>
          <p:cNvSpPr txBox="1">
            <a:spLocks/>
          </p:cNvSpPr>
          <p:nvPr/>
        </p:nvSpPr>
        <p:spPr>
          <a:xfrm>
            <a:off x="6172200" y="2530473"/>
            <a:ext cx="2628900" cy="3798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Place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Resurrection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Council No. 11189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Scott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Kilwein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 Knight</a:t>
            </a:r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logo, emblem, symbol">
            <a:extLst>
              <a:ext uri="{FF2B5EF4-FFF2-40B4-BE49-F238E27FC236}">
                <a16:creationId xmlns:a16="http://schemas.microsoft.com/office/drawing/2014/main" id="{0F0DB6A1-7AC5-C26B-1D65-538EED7626F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"/>
            <a:ext cx="9144000" cy="12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39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1026</Words>
  <Application>Microsoft Office PowerPoint</Application>
  <PresentationFormat>On-screen Show (4:3)</PresentationFormat>
  <Paragraphs>441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Times New Roman</vt:lpstr>
      <vt:lpstr>Office Theme</vt:lpstr>
      <vt:lpstr>Knights of Columbus  Florida State Council </vt:lpstr>
      <vt:lpstr>Florida K of C Charities, Inc Program Chairman </vt:lpstr>
      <vt:lpstr>Citizens With Disabilities</vt:lpstr>
      <vt:lpstr>Citizens With Disabilities</vt:lpstr>
      <vt:lpstr>Citizens With Disabilities</vt:lpstr>
      <vt:lpstr>Disaster Relief</vt:lpstr>
      <vt:lpstr>Disaster Relief</vt:lpstr>
      <vt:lpstr>Helping Life</vt:lpstr>
      <vt:lpstr>Helping Life</vt:lpstr>
      <vt:lpstr>Helping Life</vt:lpstr>
      <vt:lpstr>Memorial Cards</vt:lpstr>
      <vt:lpstr>Memorial Cards</vt:lpstr>
      <vt:lpstr>Memorial Cards</vt:lpstr>
      <vt:lpstr>Vocations</vt:lpstr>
      <vt:lpstr>General Charities</vt:lpstr>
      <vt:lpstr>Ultrasound Platinum</vt:lpstr>
      <vt:lpstr>Ultrasound Gold</vt:lpstr>
      <vt:lpstr>Ultrasound Silver</vt:lpstr>
      <vt:lpstr>Ultrasound Bronze</vt:lpstr>
      <vt:lpstr>Ultrasound Bronze</vt:lpstr>
      <vt:lpstr>Ultrasound Bronze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Dahn</dc:creator>
  <cp:lastModifiedBy>Rich Dahn</cp:lastModifiedBy>
  <cp:revision>281</cp:revision>
  <dcterms:created xsi:type="dcterms:W3CDTF">2013-07-15T20:26:40Z</dcterms:created>
  <dcterms:modified xsi:type="dcterms:W3CDTF">2024-05-23T22:18:24Z</dcterms:modified>
</cp:coreProperties>
</file>