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 id="2147483684" r:id="rId3"/>
    <p:sldMasterId id="2147483696" r:id="rId4"/>
    <p:sldMasterId id="2147483708" r:id="rId5"/>
  </p:sldMasterIdLst>
  <p:notesMasterIdLst>
    <p:notesMasterId r:id="rId25"/>
  </p:notesMasterIdLst>
  <p:sldIdLst>
    <p:sldId id="256" r:id="rId6"/>
    <p:sldId id="257" r:id="rId7"/>
    <p:sldId id="527" r:id="rId8"/>
    <p:sldId id="521" r:id="rId9"/>
    <p:sldId id="495" r:id="rId10"/>
    <p:sldId id="262" r:id="rId11"/>
    <p:sldId id="439" r:id="rId12"/>
    <p:sldId id="500" r:id="rId13"/>
    <p:sldId id="506" r:id="rId14"/>
    <p:sldId id="264" r:id="rId15"/>
    <p:sldId id="267" r:id="rId16"/>
    <p:sldId id="526" r:id="rId17"/>
    <p:sldId id="268" r:id="rId18"/>
    <p:sldId id="269" r:id="rId19"/>
    <p:sldId id="497" r:id="rId20"/>
    <p:sldId id="271" r:id="rId21"/>
    <p:sldId id="272" r:id="rId22"/>
    <p:sldId id="273" r:id="rId23"/>
    <p:sldId id="274" r:id="rId24"/>
  </p:sldIdLst>
  <p:sldSz cx="9144000" cy="6858000" type="screen4x3"/>
  <p:notesSz cx="6858000" cy="9083675"/>
  <p:embeddedFontLst>
    <p:embeddedFont>
      <p:font typeface="Arial Black" panose="020B0A04020102020204" pitchFamily="34" charset="0"/>
      <p:regular r:id="rId26"/>
      <p:bold r:id="rId27"/>
    </p:embeddedFont>
    <p:embeddedFont>
      <p:font typeface="Baskerville Old Face" panose="02020602080505020303" pitchFamily="18"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rwL9Ky71Au4+H+WmK40qD+HWA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40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40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57287" y="681037"/>
            <a:ext cx="4543425" cy="3406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14825"/>
            <a:ext cx="5486400" cy="4087812"/>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28062"/>
            <a:ext cx="2971800" cy="4540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28062"/>
            <a:ext cx="2971800" cy="4540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57288" y="681038"/>
            <a:ext cx="4543425" cy="3406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6" name="Google Shape;86;p1:notes"/>
          <p:cNvSpPr txBox="1">
            <a:spLocks noGrp="1"/>
          </p:cNvSpPr>
          <p:nvPr>
            <p:ph type="body" idx="1"/>
          </p:nvPr>
        </p:nvSpPr>
        <p:spPr>
          <a:xfrm>
            <a:off x="685800" y="4314825"/>
            <a:ext cx="5486400" cy="40878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p:nvPr/>
        </p:nvSpPr>
        <p:spPr>
          <a:xfrm>
            <a:off x="3884612" y="8628062"/>
            <a:ext cx="2971800" cy="4540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57288" y="681038"/>
            <a:ext cx="4543425" cy="3406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67" name="Google Shape;167;p9:notes"/>
          <p:cNvSpPr txBox="1">
            <a:spLocks noGrp="1"/>
          </p:cNvSpPr>
          <p:nvPr>
            <p:ph type="body" idx="1"/>
          </p:nvPr>
        </p:nvSpPr>
        <p:spPr>
          <a:xfrm>
            <a:off x="685800" y="4314825"/>
            <a:ext cx="5486400" cy="40878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9:notes"/>
          <p:cNvSpPr txBox="1"/>
          <p:nvPr/>
        </p:nvSpPr>
        <p:spPr>
          <a:xfrm>
            <a:off x="3884612" y="8628062"/>
            <a:ext cx="2971800" cy="4540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1157288" y="681038"/>
            <a:ext cx="4543425" cy="3406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94" name="Google Shape;194;p12:notes"/>
          <p:cNvSpPr txBox="1">
            <a:spLocks noGrp="1"/>
          </p:cNvSpPr>
          <p:nvPr>
            <p:ph type="body" idx="1"/>
          </p:nvPr>
        </p:nvSpPr>
        <p:spPr>
          <a:xfrm>
            <a:off x="685800" y="4314825"/>
            <a:ext cx="5486400" cy="40878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2:notes"/>
          <p:cNvSpPr txBox="1"/>
          <p:nvPr/>
        </p:nvSpPr>
        <p:spPr>
          <a:xfrm>
            <a:off x="3884612" y="8628062"/>
            <a:ext cx="2971800" cy="4540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a:spLocks noGrp="1" noRot="1" noChangeAspect="1"/>
          </p:cNvSpPr>
          <p:nvPr>
            <p:ph type="sldImg" idx="2"/>
          </p:nvPr>
        </p:nvSpPr>
        <p:spPr>
          <a:xfrm>
            <a:off x="1157288" y="681038"/>
            <a:ext cx="4543425" cy="3406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02" name="Google Shape;202;p13:notes"/>
          <p:cNvSpPr txBox="1">
            <a:spLocks noGrp="1"/>
          </p:cNvSpPr>
          <p:nvPr>
            <p:ph type="body" idx="1"/>
          </p:nvPr>
        </p:nvSpPr>
        <p:spPr>
          <a:xfrm>
            <a:off x="685800" y="4314825"/>
            <a:ext cx="5486400" cy="40878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3:notes"/>
          <p:cNvSpPr txBox="1"/>
          <p:nvPr/>
        </p:nvSpPr>
        <p:spPr>
          <a:xfrm>
            <a:off x="3884612" y="8628062"/>
            <a:ext cx="2971800" cy="4540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a:spLocks noGrp="1" noRot="1" noChangeAspect="1"/>
          </p:cNvSpPr>
          <p:nvPr>
            <p:ph type="sldImg" idx="2"/>
          </p:nvPr>
        </p:nvSpPr>
        <p:spPr>
          <a:xfrm>
            <a:off x="1157288" y="681038"/>
            <a:ext cx="4543425" cy="3406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14" name="Google Shape;214;p14:notes"/>
          <p:cNvSpPr txBox="1">
            <a:spLocks noGrp="1"/>
          </p:cNvSpPr>
          <p:nvPr>
            <p:ph type="body" idx="1"/>
          </p:nvPr>
        </p:nvSpPr>
        <p:spPr>
          <a:xfrm>
            <a:off x="685800" y="4314825"/>
            <a:ext cx="5486400" cy="40878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4:notes"/>
          <p:cNvSpPr txBox="1"/>
          <p:nvPr/>
        </p:nvSpPr>
        <p:spPr>
          <a:xfrm>
            <a:off x="3884612" y="8628062"/>
            <a:ext cx="2971800" cy="4540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BC47A2F6-F9CE-0DF3-80F9-62816F4FB851}"/>
              </a:ext>
            </a:extLst>
          </p:cNvPr>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7F9AB794-2547-2EA5-ADD4-FCB7503545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a:extLst>
              <a:ext uri="{FF2B5EF4-FFF2-40B4-BE49-F238E27FC236}">
                <a16:creationId xmlns:a16="http://schemas.microsoft.com/office/drawing/2014/main" id="{107A83A3-7440-DE86-BFEC-42CF7F0A59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7F4643-F1C8-4DB9-A97B-6F722AD1308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a:spLocks noGrp="1" noRot="1" noChangeAspect="1"/>
          </p:cNvSpPr>
          <p:nvPr>
            <p:ph type="sldImg" idx="2"/>
          </p:nvPr>
        </p:nvSpPr>
        <p:spPr>
          <a:xfrm>
            <a:off x="1157288" y="681038"/>
            <a:ext cx="4543425" cy="3406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2" name="Google Shape;242;p16:notes"/>
          <p:cNvSpPr txBox="1">
            <a:spLocks noGrp="1"/>
          </p:cNvSpPr>
          <p:nvPr>
            <p:ph type="body" idx="1"/>
          </p:nvPr>
        </p:nvSpPr>
        <p:spPr>
          <a:xfrm>
            <a:off x="685800" y="4314825"/>
            <a:ext cx="5486400" cy="40878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6:notes"/>
          <p:cNvSpPr txBox="1"/>
          <p:nvPr/>
        </p:nvSpPr>
        <p:spPr>
          <a:xfrm>
            <a:off x="3884612" y="8628062"/>
            <a:ext cx="2971800" cy="45402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16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a:spLocks noGrp="1" noRot="1" noChangeAspect="1"/>
          </p:cNvSpPr>
          <p:nvPr>
            <p:ph type="sldImg" idx="2"/>
          </p:nvPr>
        </p:nvSpPr>
        <p:spPr>
          <a:xfrm>
            <a:off x="401638" y="681038"/>
            <a:ext cx="6054725" cy="3406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0" name="Google Shape;250;p17:notes"/>
          <p:cNvSpPr txBox="1">
            <a:spLocks noGrp="1"/>
          </p:cNvSpPr>
          <p:nvPr>
            <p:ph type="body" idx="1"/>
          </p:nvPr>
        </p:nvSpPr>
        <p:spPr>
          <a:xfrm>
            <a:off x="685800" y="4314825"/>
            <a:ext cx="5486400" cy="40878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7:notes"/>
          <p:cNvSpPr txBox="1"/>
          <p:nvPr/>
        </p:nvSpPr>
        <p:spPr>
          <a:xfrm>
            <a:off x="3884612" y="8628062"/>
            <a:ext cx="2971800" cy="45402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US"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a:spLocks noGrp="1" noRot="1" noChangeAspect="1"/>
          </p:cNvSpPr>
          <p:nvPr>
            <p:ph type="sldImg" idx="2"/>
          </p:nvPr>
        </p:nvSpPr>
        <p:spPr>
          <a:xfrm>
            <a:off x="1157287" y="681037"/>
            <a:ext cx="4543425" cy="3406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0" name="Google Shape;260;p18:notes"/>
          <p:cNvSpPr txBox="1">
            <a:spLocks noGrp="1"/>
          </p:cNvSpPr>
          <p:nvPr>
            <p:ph type="body" idx="1"/>
          </p:nvPr>
        </p:nvSpPr>
        <p:spPr>
          <a:xfrm>
            <a:off x="685800" y="4314825"/>
            <a:ext cx="5486400" cy="40878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8:notes"/>
          <p:cNvSpPr txBox="1"/>
          <p:nvPr/>
        </p:nvSpPr>
        <p:spPr>
          <a:xfrm>
            <a:off x="3884612" y="8628062"/>
            <a:ext cx="2971800" cy="4540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a:spLocks noGrp="1" noRot="1" noChangeAspect="1"/>
          </p:cNvSpPr>
          <p:nvPr>
            <p:ph type="sldImg" idx="2"/>
          </p:nvPr>
        </p:nvSpPr>
        <p:spPr>
          <a:xfrm>
            <a:off x="1157288" y="681038"/>
            <a:ext cx="4543425" cy="3406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8" name="Google Shape;268;p19:notes"/>
          <p:cNvSpPr txBox="1">
            <a:spLocks noGrp="1"/>
          </p:cNvSpPr>
          <p:nvPr>
            <p:ph type="body" idx="1"/>
          </p:nvPr>
        </p:nvSpPr>
        <p:spPr>
          <a:xfrm>
            <a:off x="685800" y="4314825"/>
            <a:ext cx="5486400" cy="40878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9:notes"/>
          <p:cNvSpPr txBox="1"/>
          <p:nvPr/>
        </p:nvSpPr>
        <p:spPr>
          <a:xfrm>
            <a:off x="3884612" y="8628062"/>
            <a:ext cx="2971800" cy="4540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14825"/>
            <a:ext cx="5486400" cy="40878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57288" y="681038"/>
            <a:ext cx="4543425" cy="34067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6C0511BC-8B18-7273-AACA-1290FEAB2CF4}"/>
              </a:ext>
            </a:extLst>
          </p:cNvPr>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1284B609-DFB1-52F2-8A11-FD0B897FA3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8196" name="Slide Number Placeholder 3">
            <a:extLst>
              <a:ext uri="{FF2B5EF4-FFF2-40B4-BE49-F238E27FC236}">
                <a16:creationId xmlns:a16="http://schemas.microsoft.com/office/drawing/2014/main" id="{A9DAB371-E8A7-6230-140C-281AE8CC38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6A8520-A025-418E-87B0-D73C3A0F1F9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5BAD56B4-4570-3C7E-2DE9-8A41E7665490}"/>
              </a:ext>
            </a:extLst>
          </p:cNvPr>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44FE53B5-12DA-1384-F948-9E43FB851A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0244" name="Slide Number Placeholder 3">
            <a:extLst>
              <a:ext uri="{FF2B5EF4-FFF2-40B4-BE49-F238E27FC236}">
                <a16:creationId xmlns:a16="http://schemas.microsoft.com/office/drawing/2014/main" id="{EB209066-7B7A-FFE7-EA2E-B8B2CDACBE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5537CA-A571-4F64-B138-630F15D2461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20F26D7E-53AA-524B-38AA-4F91240DAAD8}"/>
              </a:ext>
            </a:extLst>
          </p:cNvPr>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BDC712D7-A38B-2814-6DC4-7F2CD5B353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292" name="Slide Number Placeholder 3">
            <a:extLst>
              <a:ext uri="{FF2B5EF4-FFF2-40B4-BE49-F238E27FC236}">
                <a16:creationId xmlns:a16="http://schemas.microsoft.com/office/drawing/2014/main" id="{8F20B7B9-B207-5BE2-30A1-7442FA5A52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C889EC-234C-4124-8853-1C6C87D1720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1157287" y="681037"/>
            <a:ext cx="4543425" cy="3406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7" name="Google Shape;147;p7:notes"/>
          <p:cNvSpPr txBox="1">
            <a:spLocks noGrp="1"/>
          </p:cNvSpPr>
          <p:nvPr>
            <p:ph type="body" idx="1"/>
          </p:nvPr>
        </p:nvSpPr>
        <p:spPr>
          <a:xfrm>
            <a:off x="685800" y="4314825"/>
            <a:ext cx="5486400" cy="40878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7:notes"/>
          <p:cNvSpPr txBox="1"/>
          <p:nvPr/>
        </p:nvSpPr>
        <p:spPr>
          <a:xfrm>
            <a:off x="3884612" y="8628062"/>
            <a:ext cx="2971800" cy="4540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a:solidFill>
                  <a:srgbClr val="000000"/>
                </a:solidFill>
                <a:latin typeface="Arial"/>
                <a:ea typeface="Arial"/>
                <a:cs typeface="Arial"/>
                <a:sym typeface="Arial"/>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334D4A0-6139-A1D8-2155-4BE48EB39E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4A9E4928-B173-3CF6-3BEE-56CF225313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6388" name="Slide Number Placeholder 3">
            <a:extLst>
              <a:ext uri="{FF2B5EF4-FFF2-40B4-BE49-F238E27FC236}">
                <a16:creationId xmlns:a16="http://schemas.microsoft.com/office/drawing/2014/main" id="{69EA5FB4-FC40-8E59-5648-F027D1B1BB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80BCC1-C39F-4A09-94B6-E607D54E2F7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F16BA29-359D-1F30-96BC-12104C72CC73}"/>
              </a:ext>
            </a:extLst>
          </p:cNvPr>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7735588-EF12-87BC-AAAE-335E20100B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4580" name="Slide Number Placeholder 3">
            <a:extLst>
              <a:ext uri="{FF2B5EF4-FFF2-40B4-BE49-F238E27FC236}">
                <a16:creationId xmlns:a16="http://schemas.microsoft.com/office/drawing/2014/main" id="{A801EEAF-CF2C-F11D-FBC4-72BA5C4621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5CACD2-DB20-4EBA-93EE-309A725643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6A14E0B-64BE-ABF2-39AD-F60A4930B57D}"/>
              </a:ext>
            </a:extLst>
          </p:cNvPr>
          <p:cNvSpPr>
            <a:spLocks noGrp="1" noRot="1" noChangeAspect="1" noTextEdit="1"/>
          </p:cNvSpPr>
          <p:nvPr>
            <p:ph type="sldImg"/>
          </p:nvPr>
        </p:nvSpPr>
        <p:spPr bwMode="auto">
          <a:xfrm>
            <a:off x="1157288" y="681038"/>
            <a:ext cx="4543425"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692AEA7B-822D-10CA-B3C5-5C3CD24D3A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6628" name="Slide Number Placeholder 3">
            <a:extLst>
              <a:ext uri="{FF2B5EF4-FFF2-40B4-BE49-F238E27FC236}">
                <a16:creationId xmlns:a16="http://schemas.microsoft.com/office/drawing/2014/main" id="{F2DA310E-1C30-4CB5-71DE-5B6DDDC2F6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81A01A-FB71-4755-B233-05F43C28954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8" name="Google Shape;1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228600" algn="l">
              <a:spcBef>
                <a:spcPts val="360"/>
              </a:spcBef>
              <a:spcAft>
                <a:spcPts val="0"/>
              </a:spcAft>
              <a:buClr>
                <a:schemeClr val="lt1"/>
              </a:buClr>
              <a:buSzPts val="1800"/>
              <a:buNone/>
              <a:defRPr sz="1800">
                <a:solidFill>
                  <a:schemeClr val="lt1"/>
                </a:solidFill>
              </a:defRPr>
            </a:lvl2pPr>
            <a:lvl3pPr marL="1371600" lvl="2" indent="-228600" algn="l">
              <a:spcBef>
                <a:spcPts val="320"/>
              </a:spcBef>
              <a:spcAft>
                <a:spcPts val="0"/>
              </a:spcAft>
              <a:buClr>
                <a:schemeClr val="lt1"/>
              </a:buClr>
              <a:buSzPts val="1600"/>
              <a:buNone/>
              <a:defRPr sz="1600">
                <a:solidFill>
                  <a:schemeClr val="lt1"/>
                </a:solidFill>
              </a:defRPr>
            </a:lvl3pPr>
            <a:lvl4pPr marL="1828800" lvl="3" indent="-228600" algn="l">
              <a:spcBef>
                <a:spcPts val="280"/>
              </a:spcBef>
              <a:spcAft>
                <a:spcPts val="0"/>
              </a:spcAft>
              <a:buClr>
                <a:schemeClr val="lt1"/>
              </a:buClr>
              <a:buSzPts val="1400"/>
              <a:buNone/>
              <a:defRPr sz="1400">
                <a:solidFill>
                  <a:schemeClr val="lt1"/>
                </a:solidFill>
              </a:defRPr>
            </a:lvl4pPr>
            <a:lvl5pPr marL="2286000" lvl="4" indent="-228600" algn="l">
              <a:spcBef>
                <a:spcPts val="280"/>
              </a:spcBef>
              <a:spcAft>
                <a:spcPts val="0"/>
              </a:spcAft>
              <a:buClr>
                <a:schemeClr val="lt1"/>
              </a:buClr>
              <a:buSzPts val="1400"/>
              <a:buNone/>
              <a:defRPr sz="1400">
                <a:solidFill>
                  <a:schemeClr val="lt1"/>
                </a:solidFill>
              </a:defRPr>
            </a:lvl5pPr>
            <a:lvl6pPr marL="2743200" lvl="5" indent="-228600" algn="l">
              <a:spcBef>
                <a:spcPts val="280"/>
              </a:spcBef>
              <a:spcAft>
                <a:spcPts val="0"/>
              </a:spcAft>
              <a:buClr>
                <a:schemeClr val="lt1"/>
              </a:buClr>
              <a:buSzPts val="1400"/>
              <a:buNone/>
              <a:defRPr sz="1400">
                <a:solidFill>
                  <a:schemeClr val="lt1"/>
                </a:solidFill>
              </a:defRPr>
            </a:lvl6pPr>
            <a:lvl7pPr marL="3200400" lvl="6" indent="-228600" algn="l">
              <a:spcBef>
                <a:spcPts val="280"/>
              </a:spcBef>
              <a:spcAft>
                <a:spcPts val="0"/>
              </a:spcAft>
              <a:buClr>
                <a:schemeClr val="lt1"/>
              </a:buClr>
              <a:buSzPts val="1400"/>
              <a:buNone/>
              <a:defRPr sz="1400">
                <a:solidFill>
                  <a:schemeClr val="lt1"/>
                </a:solidFill>
              </a:defRPr>
            </a:lvl7pPr>
            <a:lvl8pPr marL="3657600" lvl="7" indent="-228600" algn="l">
              <a:spcBef>
                <a:spcPts val="280"/>
              </a:spcBef>
              <a:spcAft>
                <a:spcPts val="0"/>
              </a:spcAft>
              <a:buClr>
                <a:schemeClr val="lt1"/>
              </a:buClr>
              <a:buSzPts val="1400"/>
              <a:buNone/>
              <a:defRPr sz="1400">
                <a:solidFill>
                  <a:schemeClr val="lt1"/>
                </a:solidFill>
              </a:defRPr>
            </a:lvl8pPr>
            <a:lvl9pPr marL="4114800" lvl="8" indent="-228600" algn="l">
              <a:spcBef>
                <a:spcPts val="280"/>
              </a:spcBef>
              <a:spcAft>
                <a:spcPts val="0"/>
              </a:spcAft>
              <a:buClr>
                <a:schemeClr val="lt1"/>
              </a:buClr>
              <a:buSzPts val="1400"/>
              <a:buNone/>
              <a:defRPr sz="1400">
                <a:solidFill>
                  <a:schemeClr val="lt1"/>
                </a:solidFill>
              </a:defRPr>
            </a:lvl9pPr>
          </a:lstStyle>
          <a:p>
            <a:endParaRPr/>
          </a:p>
        </p:txBody>
      </p:sp>
      <p:sp>
        <p:nvSpPr>
          <p:cNvPr id="75" name="Google Shape;7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3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lt1"/>
              </a:buClr>
              <a:buSzPts val="3200"/>
              <a:buNone/>
              <a:defRPr>
                <a:solidFill>
                  <a:schemeClr val="lt1"/>
                </a:solidFill>
              </a:defRPr>
            </a:lvl1pPr>
            <a:lvl2pPr lvl="1" algn="ctr">
              <a:spcBef>
                <a:spcPts val="560"/>
              </a:spcBef>
              <a:spcAft>
                <a:spcPts val="0"/>
              </a:spcAft>
              <a:buClr>
                <a:schemeClr val="lt1"/>
              </a:buClr>
              <a:buSzPts val="2800"/>
              <a:buNone/>
              <a:defRPr>
                <a:solidFill>
                  <a:schemeClr val="lt1"/>
                </a:solidFill>
              </a:defRPr>
            </a:lvl2pPr>
            <a:lvl3pPr lvl="2" algn="ctr">
              <a:spcBef>
                <a:spcPts val="480"/>
              </a:spcBef>
              <a:spcAft>
                <a:spcPts val="0"/>
              </a:spcAft>
              <a:buClr>
                <a:schemeClr val="lt1"/>
              </a:buClr>
              <a:buSzPts val="2400"/>
              <a:buNone/>
              <a:defRPr>
                <a:solidFill>
                  <a:schemeClr val="lt1"/>
                </a:solidFill>
              </a:defRPr>
            </a:lvl3pPr>
            <a:lvl4pPr lvl="3" algn="ctr">
              <a:spcBef>
                <a:spcPts val="400"/>
              </a:spcBef>
              <a:spcAft>
                <a:spcPts val="0"/>
              </a:spcAft>
              <a:buClr>
                <a:schemeClr val="lt1"/>
              </a:buClr>
              <a:buSzPts val="2000"/>
              <a:buNone/>
              <a:defRPr>
                <a:solidFill>
                  <a:schemeClr val="lt1"/>
                </a:solidFill>
              </a:defRPr>
            </a:lvl4pPr>
            <a:lvl5pPr lvl="4" algn="ctr">
              <a:spcBef>
                <a:spcPts val="400"/>
              </a:spcBef>
              <a:spcAft>
                <a:spcPts val="0"/>
              </a:spcAft>
              <a:buClr>
                <a:schemeClr val="lt1"/>
              </a:buClr>
              <a:buSzPts val="20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81" name="Google Shape;8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6CAC343-7E2B-F5B5-932B-6BEBEAA8F15C}"/>
              </a:ext>
            </a:extLst>
          </p:cNvPr>
          <p:cNvSpPr>
            <a:spLocks noGrp="1"/>
          </p:cNvSpPr>
          <p:nvPr>
            <p:ph type="dt" sz="half" idx="10"/>
          </p:nvPr>
        </p:nvSpPr>
        <p:spPr/>
        <p:txBody>
          <a:bodyPr/>
          <a:lstStyle>
            <a:lvl1pPr>
              <a:defRPr/>
            </a:lvl1pPr>
          </a:lstStyle>
          <a:p>
            <a:pPr>
              <a:defRPr/>
            </a:pPr>
            <a:fld id="{50CCE137-274E-46F9-9202-96FC076AF77D}"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1F2591F6-6E8F-B004-38BA-349A0AFC48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79E598-2C4E-DAE0-21C8-683C2D8C62B3}"/>
              </a:ext>
            </a:extLst>
          </p:cNvPr>
          <p:cNvSpPr>
            <a:spLocks noGrp="1"/>
          </p:cNvSpPr>
          <p:nvPr>
            <p:ph type="sldNum" sz="quarter" idx="12"/>
          </p:nvPr>
        </p:nvSpPr>
        <p:spPr/>
        <p:txBody>
          <a:bodyPr/>
          <a:lstStyle>
            <a:lvl1pPr>
              <a:defRPr/>
            </a:lvl1pPr>
          </a:lstStyle>
          <a:p>
            <a:pPr>
              <a:defRPr/>
            </a:pPr>
            <a:fld id="{E3B7DCD2-E79E-438C-A584-C01137DC497D}" type="slidenum">
              <a:rPr lang="en-US" altLang="en-US"/>
              <a:pPr>
                <a:defRPr/>
              </a:pPr>
              <a:t>‹#›</a:t>
            </a:fld>
            <a:endParaRPr lang="en-US" altLang="en-US"/>
          </a:p>
        </p:txBody>
      </p:sp>
    </p:spTree>
    <p:extLst>
      <p:ext uri="{BB962C8B-B14F-4D97-AF65-F5344CB8AC3E}">
        <p14:creationId xmlns:p14="http://schemas.microsoft.com/office/powerpoint/2010/main" val="1158593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F5783-0F9F-AC3B-04F2-5796B5FF2DF8}"/>
              </a:ext>
            </a:extLst>
          </p:cNvPr>
          <p:cNvSpPr>
            <a:spLocks noGrp="1"/>
          </p:cNvSpPr>
          <p:nvPr>
            <p:ph type="dt" sz="half" idx="10"/>
          </p:nvPr>
        </p:nvSpPr>
        <p:spPr/>
        <p:txBody>
          <a:bodyPr/>
          <a:lstStyle>
            <a:lvl1pPr>
              <a:defRPr/>
            </a:lvl1pPr>
          </a:lstStyle>
          <a:p>
            <a:pPr>
              <a:defRPr/>
            </a:pPr>
            <a:fld id="{F1B2DB50-3302-4BA5-BB8C-679ED57F885D}"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69E07D1E-6B5D-5D7E-A3DF-5EE1C4BAB1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E78A7D-0BF6-07D9-F270-424476AAFBA4}"/>
              </a:ext>
            </a:extLst>
          </p:cNvPr>
          <p:cNvSpPr>
            <a:spLocks noGrp="1"/>
          </p:cNvSpPr>
          <p:nvPr>
            <p:ph type="sldNum" sz="quarter" idx="12"/>
          </p:nvPr>
        </p:nvSpPr>
        <p:spPr/>
        <p:txBody>
          <a:bodyPr/>
          <a:lstStyle>
            <a:lvl1pPr>
              <a:defRPr/>
            </a:lvl1pPr>
          </a:lstStyle>
          <a:p>
            <a:pPr>
              <a:defRPr/>
            </a:pPr>
            <a:fld id="{CCB854DF-7AD3-449C-8D75-533BAE626493}" type="slidenum">
              <a:rPr lang="en-US" altLang="en-US"/>
              <a:pPr>
                <a:defRPr/>
              </a:pPr>
              <a:t>‹#›</a:t>
            </a:fld>
            <a:endParaRPr lang="en-US" altLang="en-US"/>
          </a:p>
        </p:txBody>
      </p:sp>
    </p:spTree>
    <p:extLst>
      <p:ext uri="{BB962C8B-B14F-4D97-AF65-F5344CB8AC3E}">
        <p14:creationId xmlns:p14="http://schemas.microsoft.com/office/powerpoint/2010/main" val="150335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83F98-B992-5A4E-850C-63CE27D6E814}"/>
              </a:ext>
            </a:extLst>
          </p:cNvPr>
          <p:cNvSpPr>
            <a:spLocks noGrp="1"/>
          </p:cNvSpPr>
          <p:nvPr>
            <p:ph type="dt" sz="half" idx="10"/>
          </p:nvPr>
        </p:nvSpPr>
        <p:spPr/>
        <p:txBody>
          <a:bodyPr/>
          <a:lstStyle>
            <a:lvl1pPr>
              <a:defRPr/>
            </a:lvl1pPr>
          </a:lstStyle>
          <a:p>
            <a:pPr>
              <a:defRPr/>
            </a:pPr>
            <a:fld id="{C6A31FAD-FF45-4D86-AE6A-AC9755385D3B}"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C4FB6307-766A-5EFE-CF9A-D180521B24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C6B197-E9A1-7670-B483-58559AE25300}"/>
              </a:ext>
            </a:extLst>
          </p:cNvPr>
          <p:cNvSpPr>
            <a:spLocks noGrp="1"/>
          </p:cNvSpPr>
          <p:nvPr>
            <p:ph type="sldNum" sz="quarter" idx="12"/>
          </p:nvPr>
        </p:nvSpPr>
        <p:spPr/>
        <p:txBody>
          <a:bodyPr/>
          <a:lstStyle>
            <a:lvl1pPr>
              <a:defRPr/>
            </a:lvl1pPr>
          </a:lstStyle>
          <a:p>
            <a:pPr>
              <a:defRPr/>
            </a:pPr>
            <a:fld id="{6DFD30E8-15F0-4E35-9C06-02706B90E8C5}" type="slidenum">
              <a:rPr lang="en-US" altLang="en-US"/>
              <a:pPr>
                <a:defRPr/>
              </a:pPr>
              <a:t>‹#›</a:t>
            </a:fld>
            <a:endParaRPr lang="en-US" altLang="en-US"/>
          </a:p>
        </p:txBody>
      </p:sp>
    </p:spTree>
    <p:extLst>
      <p:ext uri="{BB962C8B-B14F-4D97-AF65-F5344CB8AC3E}">
        <p14:creationId xmlns:p14="http://schemas.microsoft.com/office/powerpoint/2010/main" val="2105755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3ED1016-3582-6581-3609-C9076FD70187}"/>
              </a:ext>
            </a:extLst>
          </p:cNvPr>
          <p:cNvSpPr>
            <a:spLocks noGrp="1"/>
          </p:cNvSpPr>
          <p:nvPr>
            <p:ph type="dt" sz="half" idx="10"/>
          </p:nvPr>
        </p:nvSpPr>
        <p:spPr/>
        <p:txBody>
          <a:bodyPr/>
          <a:lstStyle>
            <a:lvl1pPr>
              <a:defRPr/>
            </a:lvl1pPr>
          </a:lstStyle>
          <a:p>
            <a:pPr>
              <a:defRPr/>
            </a:pPr>
            <a:fld id="{1D097B07-A876-43F2-92AE-F0FE4D60F400}" type="datetimeFigureOut">
              <a:rPr lang="en-US"/>
              <a:pPr>
                <a:defRPr/>
              </a:pPr>
              <a:t>3/11/2024</a:t>
            </a:fld>
            <a:endParaRPr lang="en-US" dirty="0"/>
          </a:p>
        </p:txBody>
      </p:sp>
      <p:sp>
        <p:nvSpPr>
          <p:cNvPr id="6" name="Footer Placeholder 4">
            <a:extLst>
              <a:ext uri="{FF2B5EF4-FFF2-40B4-BE49-F238E27FC236}">
                <a16:creationId xmlns:a16="http://schemas.microsoft.com/office/drawing/2014/main" id="{6D10D78E-2A6F-6E7E-E7A9-59A9ECC0AD1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940459-3F5C-F189-2465-3CE4EB33704F}"/>
              </a:ext>
            </a:extLst>
          </p:cNvPr>
          <p:cNvSpPr>
            <a:spLocks noGrp="1"/>
          </p:cNvSpPr>
          <p:nvPr>
            <p:ph type="sldNum" sz="quarter" idx="12"/>
          </p:nvPr>
        </p:nvSpPr>
        <p:spPr/>
        <p:txBody>
          <a:bodyPr/>
          <a:lstStyle>
            <a:lvl1pPr>
              <a:defRPr/>
            </a:lvl1pPr>
          </a:lstStyle>
          <a:p>
            <a:pPr>
              <a:defRPr/>
            </a:pPr>
            <a:fld id="{EB562238-8D15-4945-A8CA-6440D68FE6BF}" type="slidenum">
              <a:rPr lang="en-US" altLang="en-US"/>
              <a:pPr>
                <a:defRPr/>
              </a:pPr>
              <a:t>‹#›</a:t>
            </a:fld>
            <a:endParaRPr lang="en-US" altLang="en-US"/>
          </a:p>
        </p:txBody>
      </p:sp>
    </p:spTree>
    <p:extLst>
      <p:ext uri="{BB962C8B-B14F-4D97-AF65-F5344CB8AC3E}">
        <p14:creationId xmlns:p14="http://schemas.microsoft.com/office/powerpoint/2010/main" val="1637151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3075821-5F4D-5342-1D7C-656FC7A53330}"/>
              </a:ext>
            </a:extLst>
          </p:cNvPr>
          <p:cNvSpPr>
            <a:spLocks noGrp="1"/>
          </p:cNvSpPr>
          <p:nvPr>
            <p:ph type="dt" sz="half" idx="10"/>
          </p:nvPr>
        </p:nvSpPr>
        <p:spPr/>
        <p:txBody>
          <a:bodyPr/>
          <a:lstStyle>
            <a:lvl1pPr>
              <a:defRPr/>
            </a:lvl1pPr>
          </a:lstStyle>
          <a:p>
            <a:pPr>
              <a:defRPr/>
            </a:pPr>
            <a:fld id="{7D4AB0AF-D449-4B6D-907E-0AC13B47F74C}" type="datetimeFigureOut">
              <a:rPr lang="en-US"/>
              <a:pPr>
                <a:defRPr/>
              </a:pPr>
              <a:t>3/11/2024</a:t>
            </a:fld>
            <a:endParaRPr lang="en-US" dirty="0"/>
          </a:p>
        </p:txBody>
      </p:sp>
      <p:sp>
        <p:nvSpPr>
          <p:cNvPr id="8" name="Footer Placeholder 4">
            <a:extLst>
              <a:ext uri="{FF2B5EF4-FFF2-40B4-BE49-F238E27FC236}">
                <a16:creationId xmlns:a16="http://schemas.microsoft.com/office/drawing/2014/main" id="{60BA7B8F-95B6-0FD3-F6D3-4E995326F22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6EDE006-2BBD-25AA-C476-3C1532E81247}"/>
              </a:ext>
            </a:extLst>
          </p:cNvPr>
          <p:cNvSpPr>
            <a:spLocks noGrp="1"/>
          </p:cNvSpPr>
          <p:nvPr>
            <p:ph type="sldNum" sz="quarter" idx="12"/>
          </p:nvPr>
        </p:nvSpPr>
        <p:spPr/>
        <p:txBody>
          <a:bodyPr/>
          <a:lstStyle>
            <a:lvl1pPr>
              <a:defRPr/>
            </a:lvl1pPr>
          </a:lstStyle>
          <a:p>
            <a:pPr>
              <a:defRPr/>
            </a:pPr>
            <a:fld id="{BE28FB8E-4400-4B75-AD56-99C48CEA89DA}" type="slidenum">
              <a:rPr lang="en-US" altLang="en-US"/>
              <a:pPr>
                <a:defRPr/>
              </a:pPr>
              <a:t>‹#›</a:t>
            </a:fld>
            <a:endParaRPr lang="en-US" altLang="en-US"/>
          </a:p>
        </p:txBody>
      </p:sp>
    </p:spTree>
    <p:extLst>
      <p:ext uri="{BB962C8B-B14F-4D97-AF65-F5344CB8AC3E}">
        <p14:creationId xmlns:p14="http://schemas.microsoft.com/office/powerpoint/2010/main" val="1324859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1D3116C-2C80-B0A7-180D-D58260AFFCF3}"/>
              </a:ext>
            </a:extLst>
          </p:cNvPr>
          <p:cNvSpPr>
            <a:spLocks noGrp="1"/>
          </p:cNvSpPr>
          <p:nvPr>
            <p:ph type="dt" sz="half" idx="10"/>
          </p:nvPr>
        </p:nvSpPr>
        <p:spPr/>
        <p:txBody>
          <a:bodyPr/>
          <a:lstStyle>
            <a:lvl1pPr>
              <a:defRPr/>
            </a:lvl1pPr>
          </a:lstStyle>
          <a:p>
            <a:pPr>
              <a:defRPr/>
            </a:pPr>
            <a:fld id="{F0A7F8FA-89CC-41C4-85B1-8DDCC560EE9A}" type="datetimeFigureOut">
              <a:rPr lang="en-US"/>
              <a:pPr>
                <a:defRPr/>
              </a:pPr>
              <a:t>3/11/2024</a:t>
            </a:fld>
            <a:endParaRPr lang="en-US" dirty="0"/>
          </a:p>
        </p:txBody>
      </p:sp>
      <p:sp>
        <p:nvSpPr>
          <p:cNvPr id="4" name="Footer Placeholder 4">
            <a:extLst>
              <a:ext uri="{FF2B5EF4-FFF2-40B4-BE49-F238E27FC236}">
                <a16:creationId xmlns:a16="http://schemas.microsoft.com/office/drawing/2014/main" id="{E257C721-FDA5-45A8-D544-9C85C339A62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E44745C-F1BF-C56E-9267-9BDC92D84404}"/>
              </a:ext>
            </a:extLst>
          </p:cNvPr>
          <p:cNvSpPr>
            <a:spLocks noGrp="1"/>
          </p:cNvSpPr>
          <p:nvPr>
            <p:ph type="sldNum" sz="quarter" idx="12"/>
          </p:nvPr>
        </p:nvSpPr>
        <p:spPr/>
        <p:txBody>
          <a:bodyPr/>
          <a:lstStyle>
            <a:lvl1pPr>
              <a:defRPr/>
            </a:lvl1pPr>
          </a:lstStyle>
          <a:p>
            <a:pPr>
              <a:defRPr/>
            </a:pPr>
            <a:fld id="{48B58683-6C94-4802-A33E-CF16842125CF}" type="slidenum">
              <a:rPr lang="en-US" altLang="en-US"/>
              <a:pPr>
                <a:defRPr/>
              </a:pPr>
              <a:t>‹#›</a:t>
            </a:fld>
            <a:endParaRPr lang="en-US" altLang="en-US"/>
          </a:p>
        </p:txBody>
      </p:sp>
    </p:spTree>
    <p:extLst>
      <p:ext uri="{BB962C8B-B14F-4D97-AF65-F5344CB8AC3E}">
        <p14:creationId xmlns:p14="http://schemas.microsoft.com/office/powerpoint/2010/main" val="584845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3E6B46D-E8F3-8A74-CA87-C51BE41DC605}"/>
              </a:ext>
            </a:extLst>
          </p:cNvPr>
          <p:cNvSpPr>
            <a:spLocks noGrp="1"/>
          </p:cNvSpPr>
          <p:nvPr>
            <p:ph type="dt" sz="half" idx="10"/>
          </p:nvPr>
        </p:nvSpPr>
        <p:spPr/>
        <p:txBody>
          <a:bodyPr/>
          <a:lstStyle>
            <a:lvl1pPr>
              <a:defRPr/>
            </a:lvl1pPr>
          </a:lstStyle>
          <a:p>
            <a:pPr>
              <a:defRPr/>
            </a:pPr>
            <a:fld id="{6721AEA0-228C-455D-B09F-ED066775B244}" type="datetimeFigureOut">
              <a:rPr lang="en-US"/>
              <a:pPr>
                <a:defRPr/>
              </a:pPr>
              <a:t>3/11/2024</a:t>
            </a:fld>
            <a:endParaRPr lang="en-US" dirty="0"/>
          </a:p>
        </p:txBody>
      </p:sp>
      <p:sp>
        <p:nvSpPr>
          <p:cNvPr id="3" name="Footer Placeholder 4">
            <a:extLst>
              <a:ext uri="{FF2B5EF4-FFF2-40B4-BE49-F238E27FC236}">
                <a16:creationId xmlns:a16="http://schemas.microsoft.com/office/drawing/2014/main" id="{F4836DA8-8A48-8DF0-39B7-23A742B3CB1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7B51AB4-E83A-8020-B988-8FD30641F932}"/>
              </a:ext>
            </a:extLst>
          </p:cNvPr>
          <p:cNvSpPr>
            <a:spLocks noGrp="1"/>
          </p:cNvSpPr>
          <p:nvPr>
            <p:ph type="sldNum" sz="quarter" idx="12"/>
          </p:nvPr>
        </p:nvSpPr>
        <p:spPr/>
        <p:txBody>
          <a:bodyPr/>
          <a:lstStyle>
            <a:lvl1pPr>
              <a:defRPr/>
            </a:lvl1pPr>
          </a:lstStyle>
          <a:p>
            <a:pPr>
              <a:defRPr/>
            </a:pPr>
            <a:fld id="{E7C215AD-34C3-478B-B4E8-FA50538C1C33}" type="slidenum">
              <a:rPr lang="en-US" altLang="en-US"/>
              <a:pPr>
                <a:defRPr/>
              </a:pPr>
              <a:t>‹#›</a:t>
            </a:fld>
            <a:endParaRPr lang="en-US" altLang="en-US"/>
          </a:p>
        </p:txBody>
      </p:sp>
    </p:spTree>
    <p:extLst>
      <p:ext uri="{BB962C8B-B14F-4D97-AF65-F5344CB8AC3E}">
        <p14:creationId xmlns:p14="http://schemas.microsoft.com/office/powerpoint/2010/main" val="777070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45F1CE9-396A-3467-E5A6-7183BF83A595}"/>
              </a:ext>
            </a:extLst>
          </p:cNvPr>
          <p:cNvSpPr>
            <a:spLocks noGrp="1"/>
          </p:cNvSpPr>
          <p:nvPr>
            <p:ph type="dt" sz="half" idx="10"/>
          </p:nvPr>
        </p:nvSpPr>
        <p:spPr/>
        <p:txBody>
          <a:bodyPr/>
          <a:lstStyle>
            <a:lvl1pPr>
              <a:defRPr/>
            </a:lvl1pPr>
          </a:lstStyle>
          <a:p>
            <a:pPr>
              <a:defRPr/>
            </a:pPr>
            <a:fld id="{86992CB3-9BA4-48C9-90FE-8832ED9AFE70}" type="datetimeFigureOut">
              <a:rPr lang="en-US"/>
              <a:pPr>
                <a:defRPr/>
              </a:pPr>
              <a:t>3/11/2024</a:t>
            </a:fld>
            <a:endParaRPr lang="en-US" dirty="0"/>
          </a:p>
        </p:txBody>
      </p:sp>
      <p:sp>
        <p:nvSpPr>
          <p:cNvPr id="6" name="Footer Placeholder 4">
            <a:extLst>
              <a:ext uri="{FF2B5EF4-FFF2-40B4-BE49-F238E27FC236}">
                <a16:creationId xmlns:a16="http://schemas.microsoft.com/office/drawing/2014/main" id="{1F72E995-AFA3-A3D6-A377-B262B8346F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B193E3-98D9-AD21-2C10-F2CACD6351DC}"/>
              </a:ext>
            </a:extLst>
          </p:cNvPr>
          <p:cNvSpPr>
            <a:spLocks noGrp="1"/>
          </p:cNvSpPr>
          <p:nvPr>
            <p:ph type="sldNum" sz="quarter" idx="12"/>
          </p:nvPr>
        </p:nvSpPr>
        <p:spPr/>
        <p:txBody>
          <a:bodyPr/>
          <a:lstStyle>
            <a:lvl1pPr>
              <a:defRPr/>
            </a:lvl1pPr>
          </a:lstStyle>
          <a:p>
            <a:pPr>
              <a:defRPr/>
            </a:pPr>
            <a:fld id="{DF1AB691-3052-484B-A362-2566E95688E1}" type="slidenum">
              <a:rPr lang="en-US" altLang="en-US"/>
              <a:pPr>
                <a:defRPr/>
              </a:pPr>
              <a:t>‹#›</a:t>
            </a:fld>
            <a:endParaRPr lang="en-US" altLang="en-US"/>
          </a:p>
        </p:txBody>
      </p:sp>
    </p:spTree>
    <p:extLst>
      <p:ext uri="{BB962C8B-B14F-4D97-AF65-F5344CB8AC3E}">
        <p14:creationId xmlns:p14="http://schemas.microsoft.com/office/powerpoint/2010/main" val="282276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24" name="Google Shape;24;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25" name="Google Shape;25;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lt1"/>
              </a:buClr>
              <a:buSzPts val="1600"/>
              <a:buNone/>
              <a:defRPr sz="1600" b="1"/>
            </a:lvl6pPr>
            <a:lvl7pPr marL="3200400" lvl="6" indent="-228600" algn="l">
              <a:spcBef>
                <a:spcPts val="320"/>
              </a:spcBef>
              <a:spcAft>
                <a:spcPts val="0"/>
              </a:spcAft>
              <a:buClr>
                <a:schemeClr val="lt1"/>
              </a:buClr>
              <a:buSzPts val="1600"/>
              <a:buNone/>
              <a:defRPr sz="1600" b="1"/>
            </a:lvl7pPr>
            <a:lvl8pPr marL="3657600" lvl="7" indent="-228600" algn="l">
              <a:spcBef>
                <a:spcPts val="320"/>
              </a:spcBef>
              <a:spcAft>
                <a:spcPts val="0"/>
              </a:spcAft>
              <a:buClr>
                <a:schemeClr val="lt1"/>
              </a:buClr>
              <a:buSzPts val="1600"/>
              <a:buNone/>
              <a:defRPr sz="1600" b="1"/>
            </a:lvl8pPr>
            <a:lvl9pPr marL="4114800" lvl="8" indent="-228600" algn="l">
              <a:spcBef>
                <a:spcPts val="320"/>
              </a:spcBef>
              <a:spcAft>
                <a:spcPts val="0"/>
              </a:spcAft>
              <a:buClr>
                <a:schemeClr val="lt1"/>
              </a:buClr>
              <a:buSzPts val="1600"/>
              <a:buNone/>
              <a:defRPr sz="1600" b="1"/>
            </a:lvl9pPr>
          </a:lstStyle>
          <a:p>
            <a:endParaRPr/>
          </a:p>
        </p:txBody>
      </p:sp>
      <p:sp>
        <p:nvSpPr>
          <p:cNvPr id="26" name="Google Shape;26;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lt1"/>
              </a:buClr>
              <a:buSzPts val="1600"/>
              <a:buChar char="•"/>
              <a:defRPr sz="1600"/>
            </a:lvl6pPr>
            <a:lvl7pPr marL="3200400" lvl="6" indent="-330200" algn="l">
              <a:spcBef>
                <a:spcPts val="320"/>
              </a:spcBef>
              <a:spcAft>
                <a:spcPts val="0"/>
              </a:spcAft>
              <a:buClr>
                <a:schemeClr val="lt1"/>
              </a:buClr>
              <a:buSzPts val="1600"/>
              <a:buChar char="•"/>
              <a:defRPr sz="1600"/>
            </a:lvl7pPr>
            <a:lvl8pPr marL="3657600" lvl="7" indent="-330200" algn="l">
              <a:spcBef>
                <a:spcPts val="320"/>
              </a:spcBef>
              <a:spcAft>
                <a:spcPts val="0"/>
              </a:spcAft>
              <a:buClr>
                <a:schemeClr val="lt1"/>
              </a:buClr>
              <a:buSzPts val="1600"/>
              <a:buChar char="•"/>
              <a:defRPr sz="1600"/>
            </a:lvl8pPr>
            <a:lvl9pPr marL="4114800" lvl="8" indent="-330200" algn="l">
              <a:spcBef>
                <a:spcPts val="320"/>
              </a:spcBef>
              <a:spcAft>
                <a:spcPts val="0"/>
              </a:spcAft>
              <a:buClr>
                <a:schemeClr val="lt1"/>
              </a:buClr>
              <a:buSzPts val="1600"/>
              <a:buChar char="•"/>
              <a:defRPr sz="1600"/>
            </a:lvl9pPr>
          </a:lstStyle>
          <a:p>
            <a:endParaRPr/>
          </a:p>
        </p:txBody>
      </p:sp>
      <p:sp>
        <p:nvSpPr>
          <p:cNvPr id="27" name="Google Shape;2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D1EDB6D-CBFF-CAFE-8668-1C55CE9C805D}"/>
              </a:ext>
            </a:extLst>
          </p:cNvPr>
          <p:cNvSpPr>
            <a:spLocks noGrp="1"/>
          </p:cNvSpPr>
          <p:nvPr>
            <p:ph type="dt" sz="half" idx="10"/>
          </p:nvPr>
        </p:nvSpPr>
        <p:spPr/>
        <p:txBody>
          <a:bodyPr/>
          <a:lstStyle>
            <a:lvl1pPr>
              <a:defRPr/>
            </a:lvl1pPr>
          </a:lstStyle>
          <a:p>
            <a:pPr>
              <a:defRPr/>
            </a:pPr>
            <a:fld id="{96A39F3B-229E-417E-9DC6-A6D6BAB1CC94}" type="datetimeFigureOut">
              <a:rPr lang="en-US"/>
              <a:pPr>
                <a:defRPr/>
              </a:pPr>
              <a:t>3/11/2024</a:t>
            </a:fld>
            <a:endParaRPr lang="en-US" dirty="0"/>
          </a:p>
        </p:txBody>
      </p:sp>
      <p:sp>
        <p:nvSpPr>
          <p:cNvPr id="6" name="Footer Placeholder 4">
            <a:extLst>
              <a:ext uri="{FF2B5EF4-FFF2-40B4-BE49-F238E27FC236}">
                <a16:creationId xmlns:a16="http://schemas.microsoft.com/office/drawing/2014/main" id="{B1FAF1DC-FEB3-FC65-1B4D-E1D6EDB1EA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61A3C5D-D34D-9350-BD7A-D65FF39A8926}"/>
              </a:ext>
            </a:extLst>
          </p:cNvPr>
          <p:cNvSpPr>
            <a:spLocks noGrp="1"/>
          </p:cNvSpPr>
          <p:nvPr>
            <p:ph type="sldNum" sz="quarter" idx="12"/>
          </p:nvPr>
        </p:nvSpPr>
        <p:spPr/>
        <p:txBody>
          <a:bodyPr/>
          <a:lstStyle>
            <a:lvl1pPr>
              <a:defRPr/>
            </a:lvl1pPr>
          </a:lstStyle>
          <a:p>
            <a:pPr>
              <a:defRPr/>
            </a:pPr>
            <a:fld id="{C63300B8-7FC3-47DB-B085-5B7437C9C80F}" type="slidenum">
              <a:rPr lang="en-US" altLang="en-US"/>
              <a:pPr>
                <a:defRPr/>
              </a:pPr>
              <a:t>‹#›</a:t>
            </a:fld>
            <a:endParaRPr lang="en-US" altLang="en-US"/>
          </a:p>
        </p:txBody>
      </p:sp>
    </p:spTree>
    <p:extLst>
      <p:ext uri="{BB962C8B-B14F-4D97-AF65-F5344CB8AC3E}">
        <p14:creationId xmlns:p14="http://schemas.microsoft.com/office/powerpoint/2010/main" val="2137588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B2DA25-49D1-13B1-CF84-211BE12F41E9}"/>
              </a:ext>
            </a:extLst>
          </p:cNvPr>
          <p:cNvSpPr>
            <a:spLocks noGrp="1"/>
          </p:cNvSpPr>
          <p:nvPr>
            <p:ph type="dt" sz="half" idx="10"/>
          </p:nvPr>
        </p:nvSpPr>
        <p:spPr/>
        <p:txBody>
          <a:bodyPr/>
          <a:lstStyle>
            <a:lvl1pPr>
              <a:defRPr/>
            </a:lvl1pPr>
          </a:lstStyle>
          <a:p>
            <a:pPr>
              <a:defRPr/>
            </a:pPr>
            <a:fld id="{CD89B455-4887-4848-8C12-145FCE21C320}"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117CCCED-0C9D-2BAF-B83A-618CA331EE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78FF55-B525-2335-4170-A72529CBA5ED}"/>
              </a:ext>
            </a:extLst>
          </p:cNvPr>
          <p:cNvSpPr>
            <a:spLocks noGrp="1"/>
          </p:cNvSpPr>
          <p:nvPr>
            <p:ph type="sldNum" sz="quarter" idx="12"/>
          </p:nvPr>
        </p:nvSpPr>
        <p:spPr/>
        <p:txBody>
          <a:bodyPr/>
          <a:lstStyle>
            <a:lvl1pPr>
              <a:defRPr/>
            </a:lvl1pPr>
          </a:lstStyle>
          <a:p>
            <a:pPr>
              <a:defRPr/>
            </a:pPr>
            <a:fld id="{944172E2-255A-4DF0-B05C-932EDA71E64F}" type="slidenum">
              <a:rPr lang="en-US" altLang="en-US"/>
              <a:pPr>
                <a:defRPr/>
              </a:pPr>
              <a:t>‹#›</a:t>
            </a:fld>
            <a:endParaRPr lang="en-US" altLang="en-US"/>
          </a:p>
        </p:txBody>
      </p:sp>
    </p:spTree>
    <p:extLst>
      <p:ext uri="{BB962C8B-B14F-4D97-AF65-F5344CB8AC3E}">
        <p14:creationId xmlns:p14="http://schemas.microsoft.com/office/powerpoint/2010/main" val="2102024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8229F1-5650-7C07-D64D-8DE33C811002}"/>
              </a:ext>
            </a:extLst>
          </p:cNvPr>
          <p:cNvSpPr>
            <a:spLocks noGrp="1"/>
          </p:cNvSpPr>
          <p:nvPr>
            <p:ph type="dt" sz="half" idx="10"/>
          </p:nvPr>
        </p:nvSpPr>
        <p:spPr/>
        <p:txBody>
          <a:bodyPr/>
          <a:lstStyle>
            <a:lvl1pPr>
              <a:defRPr/>
            </a:lvl1pPr>
          </a:lstStyle>
          <a:p>
            <a:pPr>
              <a:defRPr/>
            </a:pPr>
            <a:fld id="{9FD38200-D71D-44EF-98E5-8272E3D25C16}"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83C55A2C-3A12-7534-B8FF-BC112C6063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8C25DE-AB7C-3187-A089-EF9FA903C3CE}"/>
              </a:ext>
            </a:extLst>
          </p:cNvPr>
          <p:cNvSpPr>
            <a:spLocks noGrp="1"/>
          </p:cNvSpPr>
          <p:nvPr>
            <p:ph type="sldNum" sz="quarter" idx="12"/>
          </p:nvPr>
        </p:nvSpPr>
        <p:spPr/>
        <p:txBody>
          <a:bodyPr/>
          <a:lstStyle>
            <a:lvl1pPr>
              <a:defRPr/>
            </a:lvl1pPr>
          </a:lstStyle>
          <a:p>
            <a:pPr>
              <a:defRPr/>
            </a:pPr>
            <a:fld id="{C364078A-CFEB-425E-B169-9D9964883D5C}" type="slidenum">
              <a:rPr lang="en-US" altLang="en-US"/>
              <a:pPr>
                <a:defRPr/>
              </a:pPr>
              <a:t>‹#›</a:t>
            </a:fld>
            <a:endParaRPr lang="en-US" altLang="en-US"/>
          </a:p>
        </p:txBody>
      </p:sp>
    </p:spTree>
    <p:extLst>
      <p:ext uri="{BB962C8B-B14F-4D97-AF65-F5344CB8AC3E}">
        <p14:creationId xmlns:p14="http://schemas.microsoft.com/office/powerpoint/2010/main" val="4202718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C675539-0657-5E00-3C03-757046AFFF07}"/>
              </a:ext>
            </a:extLst>
          </p:cNvPr>
          <p:cNvSpPr>
            <a:spLocks noGrp="1"/>
          </p:cNvSpPr>
          <p:nvPr>
            <p:ph type="dt" sz="half" idx="10"/>
          </p:nvPr>
        </p:nvSpPr>
        <p:spPr/>
        <p:txBody>
          <a:bodyPr/>
          <a:lstStyle>
            <a:lvl1pPr>
              <a:defRPr/>
            </a:lvl1pPr>
          </a:lstStyle>
          <a:p>
            <a:pPr>
              <a:defRPr/>
            </a:pPr>
            <a:fld id="{6B1E6ECC-B9C8-4E16-979E-AEE99CBF4361}"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A599F581-6D22-61CB-E885-D709785D22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FC3883-16D6-D18D-20CB-5F2C325A499F}"/>
              </a:ext>
            </a:extLst>
          </p:cNvPr>
          <p:cNvSpPr>
            <a:spLocks noGrp="1"/>
          </p:cNvSpPr>
          <p:nvPr>
            <p:ph type="sldNum" sz="quarter" idx="12"/>
          </p:nvPr>
        </p:nvSpPr>
        <p:spPr/>
        <p:txBody>
          <a:bodyPr/>
          <a:lstStyle>
            <a:lvl1pPr>
              <a:defRPr/>
            </a:lvl1pPr>
          </a:lstStyle>
          <a:p>
            <a:pPr>
              <a:defRPr/>
            </a:pPr>
            <a:fld id="{89CAC535-CB4D-4D2C-98BE-C1F104E91E94}" type="slidenum">
              <a:rPr lang="en-US" altLang="en-US"/>
              <a:pPr>
                <a:defRPr/>
              </a:pPr>
              <a:t>‹#›</a:t>
            </a:fld>
            <a:endParaRPr lang="en-US" altLang="en-US"/>
          </a:p>
        </p:txBody>
      </p:sp>
    </p:spTree>
    <p:extLst>
      <p:ext uri="{BB962C8B-B14F-4D97-AF65-F5344CB8AC3E}">
        <p14:creationId xmlns:p14="http://schemas.microsoft.com/office/powerpoint/2010/main" val="1822411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D38CD-5460-D984-32A0-A9E50EC99D8F}"/>
              </a:ext>
            </a:extLst>
          </p:cNvPr>
          <p:cNvSpPr>
            <a:spLocks noGrp="1"/>
          </p:cNvSpPr>
          <p:nvPr>
            <p:ph type="dt" sz="half" idx="10"/>
          </p:nvPr>
        </p:nvSpPr>
        <p:spPr/>
        <p:txBody>
          <a:bodyPr/>
          <a:lstStyle>
            <a:lvl1pPr>
              <a:defRPr/>
            </a:lvl1pPr>
          </a:lstStyle>
          <a:p>
            <a:pPr>
              <a:defRPr/>
            </a:pPr>
            <a:fld id="{1D2D344C-8E18-4FB0-819E-59403907EF93}"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B8A9ABE2-936D-96F2-0C15-8EBC8EA2C3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D04837-F78C-A06E-E87A-552C3DCF8ED3}"/>
              </a:ext>
            </a:extLst>
          </p:cNvPr>
          <p:cNvSpPr>
            <a:spLocks noGrp="1"/>
          </p:cNvSpPr>
          <p:nvPr>
            <p:ph type="sldNum" sz="quarter" idx="12"/>
          </p:nvPr>
        </p:nvSpPr>
        <p:spPr/>
        <p:txBody>
          <a:bodyPr/>
          <a:lstStyle>
            <a:lvl1pPr>
              <a:defRPr/>
            </a:lvl1pPr>
          </a:lstStyle>
          <a:p>
            <a:pPr>
              <a:defRPr/>
            </a:pPr>
            <a:fld id="{332B917B-909B-46A4-97FB-2B60CC2E3E26}" type="slidenum">
              <a:rPr lang="en-US" altLang="en-US"/>
              <a:pPr>
                <a:defRPr/>
              </a:pPr>
              <a:t>‹#›</a:t>
            </a:fld>
            <a:endParaRPr lang="en-US" altLang="en-US"/>
          </a:p>
        </p:txBody>
      </p:sp>
    </p:spTree>
    <p:extLst>
      <p:ext uri="{BB962C8B-B14F-4D97-AF65-F5344CB8AC3E}">
        <p14:creationId xmlns:p14="http://schemas.microsoft.com/office/powerpoint/2010/main" val="704163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778A94-E99E-E4A9-5E52-3DBC6CDFCBA4}"/>
              </a:ext>
            </a:extLst>
          </p:cNvPr>
          <p:cNvSpPr>
            <a:spLocks noGrp="1"/>
          </p:cNvSpPr>
          <p:nvPr>
            <p:ph type="dt" sz="half" idx="10"/>
          </p:nvPr>
        </p:nvSpPr>
        <p:spPr/>
        <p:txBody>
          <a:bodyPr/>
          <a:lstStyle>
            <a:lvl1pPr>
              <a:defRPr/>
            </a:lvl1pPr>
          </a:lstStyle>
          <a:p>
            <a:pPr>
              <a:defRPr/>
            </a:pPr>
            <a:fld id="{F148E3E5-61B0-440A-AAA3-C71A1CDF617D}"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004CF2D0-9E3D-9CD5-DAE1-21DF9FA51B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5A945A-7290-8569-6513-A722386D3EFE}"/>
              </a:ext>
            </a:extLst>
          </p:cNvPr>
          <p:cNvSpPr>
            <a:spLocks noGrp="1"/>
          </p:cNvSpPr>
          <p:nvPr>
            <p:ph type="sldNum" sz="quarter" idx="12"/>
          </p:nvPr>
        </p:nvSpPr>
        <p:spPr/>
        <p:txBody>
          <a:bodyPr/>
          <a:lstStyle>
            <a:lvl1pPr>
              <a:defRPr/>
            </a:lvl1pPr>
          </a:lstStyle>
          <a:p>
            <a:pPr>
              <a:defRPr/>
            </a:pPr>
            <a:fld id="{A2F37829-9BFC-4639-A58B-FB6B2085A6A6}" type="slidenum">
              <a:rPr lang="en-US" altLang="en-US"/>
              <a:pPr>
                <a:defRPr/>
              </a:pPr>
              <a:t>‹#›</a:t>
            </a:fld>
            <a:endParaRPr lang="en-US" altLang="en-US"/>
          </a:p>
        </p:txBody>
      </p:sp>
    </p:spTree>
    <p:extLst>
      <p:ext uri="{BB962C8B-B14F-4D97-AF65-F5344CB8AC3E}">
        <p14:creationId xmlns:p14="http://schemas.microsoft.com/office/powerpoint/2010/main" val="3492155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BF68696-6A90-8B9B-318C-ABF3F639232C}"/>
              </a:ext>
            </a:extLst>
          </p:cNvPr>
          <p:cNvSpPr>
            <a:spLocks noGrp="1"/>
          </p:cNvSpPr>
          <p:nvPr>
            <p:ph type="dt" sz="half" idx="10"/>
          </p:nvPr>
        </p:nvSpPr>
        <p:spPr/>
        <p:txBody>
          <a:bodyPr/>
          <a:lstStyle>
            <a:lvl1pPr>
              <a:defRPr/>
            </a:lvl1pPr>
          </a:lstStyle>
          <a:p>
            <a:pPr>
              <a:defRPr/>
            </a:pPr>
            <a:fld id="{FBB7BFEF-4229-4E38-B818-BFFB2D65A0D9}" type="datetimeFigureOut">
              <a:rPr lang="en-US"/>
              <a:pPr>
                <a:defRPr/>
              </a:pPr>
              <a:t>3/11/2024</a:t>
            </a:fld>
            <a:endParaRPr lang="en-US" dirty="0"/>
          </a:p>
        </p:txBody>
      </p:sp>
      <p:sp>
        <p:nvSpPr>
          <p:cNvPr id="6" name="Footer Placeholder 4">
            <a:extLst>
              <a:ext uri="{FF2B5EF4-FFF2-40B4-BE49-F238E27FC236}">
                <a16:creationId xmlns:a16="http://schemas.microsoft.com/office/drawing/2014/main" id="{4B0429B0-388E-E023-7F4E-CA2DD350A1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EFADE9-42CF-96BC-B845-6C914A251919}"/>
              </a:ext>
            </a:extLst>
          </p:cNvPr>
          <p:cNvSpPr>
            <a:spLocks noGrp="1"/>
          </p:cNvSpPr>
          <p:nvPr>
            <p:ph type="sldNum" sz="quarter" idx="12"/>
          </p:nvPr>
        </p:nvSpPr>
        <p:spPr/>
        <p:txBody>
          <a:bodyPr/>
          <a:lstStyle>
            <a:lvl1pPr>
              <a:defRPr/>
            </a:lvl1pPr>
          </a:lstStyle>
          <a:p>
            <a:pPr>
              <a:defRPr/>
            </a:pPr>
            <a:fld id="{B80DA520-34BD-4ADB-B1A6-F03474B5DD91}" type="slidenum">
              <a:rPr lang="en-US" altLang="en-US"/>
              <a:pPr>
                <a:defRPr/>
              </a:pPr>
              <a:t>‹#›</a:t>
            </a:fld>
            <a:endParaRPr lang="en-US" altLang="en-US"/>
          </a:p>
        </p:txBody>
      </p:sp>
    </p:spTree>
    <p:extLst>
      <p:ext uri="{BB962C8B-B14F-4D97-AF65-F5344CB8AC3E}">
        <p14:creationId xmlns:p14="http://schemas.microsoft.com/office/powerpoint/2010/main" val="1974025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91ACD20-681B-2E80-52AC-4BE93F3A7A8D}"/>
              </a:ext>
            </a:extLst>
          </p:cNvPr>
          <p:cNvSpPr>
            <a:spLocks noGrp="1"/>
          </p:cNvSpPr>
          <p:nvPr>
            <p:ph type="dt" sz="half" idx="10"/>
          </p:nvPr>
        </p:nvSpPr>
        <p:spPr/>
        <p:txBody>
          <a:bodyPr/>
          <a:lstStyle>
            <a:lvl1pPr>
              <a:defRPr/>
            </a:lvl1pPr>
          </a:lstStyle>
          <a:p>
            <a:pPr>
              <a:defRPr/>
            </a:pPr>
            <a:fld id="{58513E4D-D3FA-4B69-9F17-6D48E9652DFE}" type="datetimeFigureOut">
              <a:rPr lang="en-US"/>
              <a:pPr>
                <a:defRPr/>
              </a:pPr>
              <a:t>3/11/2024</a:t>
            </a:fld>
            <a:endParaRPr lang="en-US" dirty="0"/>
          </a:p>
        </p:txBody>
      </p:sp>
      <p:sp>
        <p:nvSpPr>
          <p:cNvPr id="8" name="Footer Placeholder 4">
            <a:extLst>
              <a:ext uri="{FF2B5EF4-FFF2-40B4-BE49-F238E27FC236}">
                <a16:creationId xmlns:a16="http://schemas.microsoft.com/office/drawing/2014/main" id="{C9E1474A-625F-624B-F29D-93B35542EBA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7CEAE70-950E-B601-8811-57511F94168C}"/>
              </a:ext>
            </a:extLst>
          </p:cNvPr>
          <p:cNvSpPr>
            <a:spLocks noGrp="1"/>
          </p:cNvSpPr>
          <p:nvPr>
            <p:ph type="sldNum" sz="quarter" idx="12"/>
          </p:nvPr>
        </p:nvSpPr>
        <p:spPr/>
        <p:txBody>
          <a:bodyPr/>
          <a:lstStyle>
            <a:lvl1pPr>
              <a:defRPr/>
            </a:lvl1pPr>
          </a:lstStyle>
          <a:p>
            <a:pPr>
              <a:defRPr/>
            </a:pPr>
            <a:fld id="{B021A7F5-CEAF-4897-AACA-1581715C6D83}" type="slidenum">
              <a:rPr lang="en-US" altLang="en-US"/>
              <a:pPr>
                <a:defRPr/>
              </a:pPr>
              <a:t>‹#›</a:t>
            </a:fld>
            <a:endParaRPr lang="en-US" altLang="en-US"/>
          </a:p>
        </p:txBody>
      </p:sp>
    </p:spTree>
    <p:extLst>
      <p:ext uri="{BB962C8B-B14F-4D97-AF65-F5344CB8AC3E}">
        <p14:creationId xmlns:p14="http://schemas.microsoft.com/office/powerpoint/2010/main" val="3597452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F291AA1-9FB6-3659-571F-C5E3400F758B}"/>
              </a:ext>
            </a:extLst>
          </p:cNvPr>
          <p:cNvSpPr>
            <a:spLocks noGrp="1"/>
          </p:cNvSpPr>
          <p:nvPr>
            <p:ph type="dt" sz="half" idx="10"/>
          </p:nvPr>
        </p:nvSpPr>
        <p:spPr/>
        <p:txBody>
          <a:bodyPr/>
          <a:lstStyle>
            <a:lvl1pPr>
              <a:defRPr/>
            </a:lvl1pPr>
          </a:lstStyle>
          <a:p>
            <a:pPr>
              <a:defRPr/>
            </a:pPr>
            <a:fld id="{9EB4F610-C199-4439-8EA5-EA959A517AA9}" type="datetimeFigureOut">
              <a:rPr lang="en-US"/>
              <a:pPr>
                <a:defRPr/>
              </a:pPr>
              <a:t>3/11/2024</a:t>
            </a:fld>
            <a:endParaRPr lang="en-US" dirty="0"/>
          </a:p>
        </p:txBody>
      </p:sp>
      <p:sp>
        <p:nvSpPr>
          <p:cNvPr id="4" name="Footer Placeholder 4">
            <a:extLst>
              <a:ext uri="{FF2B5EF4-FFF2-40B4-BE49-F238E27FC236}">
                <a16:creationId xmlns:a16="http://schemas.microsoft.com/office/drawing/2014/main" id="{FA3D1D89-CF2A-999C-8FB0-3213220383A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A06E0AE-96AC-964D-5E4B-21B672E92CCD}"/>
              </a:ext>
            </a:extLst>
          </p:cNvPr>
          <p:cNvSpPr>
            <a:spLocks noGrp="1"/>
          </p:cNvSpPr>
          <p:nvPr>
            <p:ph type="sldNum" sz="quarter" idx="12"/>
          </p:nvPr>
        </p:nvSpPr>
        <p:spPr/>
        <p:txBody>
          <a:bodyPr/>
          <a:lstStyle>
            <a:lvl1pPr>
              <a:defRPr/>
            </a:lvl1pPr>
          </a:lstStyle>
          <a:p>
            <a:pPr>
              <a:defRPr/>
            </a:pPr>
            <a:fld id="{831AE4B4-9F08-426E-9193-9C8C69A9D901}" type="slidenum">
              <a:rPr lang="en-US" altLang="en-US"/>
              <a:pPr>
                <a:defRPr/>
              </a:pPr>
              <a:t>‹#›</a:t>
            </a:fld>
            <a:endParaRPr lang="en-US" altLang="en-US"/>
          </a:p>
        </p:txBody>
      </p:sp>
    </p:spTree>
    <p:extLst>
      <p:ext uri="{BB962C8B-B14F-4D97-AF65-F5344CB8AC3E}">
        <p14:creationId xmlns:p14="http://schemas.microsoft.com/office/powerpoint/2010/main" val="1405806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E19C4C2-CD57-4BA7-7688-7B5334CABFBD}"/>
              </a:ext>
            </a:extLst>
          </p:cNvPr>
          <p:cNvSpPr>
            <a:spLocks noGrp="1"/>
          </p:cNvSpPr>
          <p:nvPr>
            <p:ph type="dt" sz="half" idx="10"/>
          </p:nvPr>
        </p:nvSpPr>
        <p:spPr/>
        <p:txBody>
          <a:bodyPr/>
          <a:lstStyle>
            <a:lvl1pPr>
              <a:defRPr/>
            </a:lvl1pPr>
          </a:lstStyle>
          <a:p>
            <a:pPr>
              <a:defRPr/>
            </a:pPr>
            <a:fld id="{A0950017-D77D-4409-A67C-3F4F26C127E7}" type="datetimeFigureOut">
              <a:rPr lang="en-US"/>
              <a:pPr>
                <a:defRPr/>
              </a:pPr>
              <a:t>3/11/2024</a:t>
            </a:fld>
            <a:endParaRPr lang="en-US" dirty="0"/>
          </a:p>
        </p:txBody>
      </p:sp>
      <p:sp>
        <p:nvSpPr>
          <p:cNvPr id="3" name="Footer Placeholder 4">
            <a:extLst>
              <a:ext uri="{FF2B5EF4-FFF2-40B4-BE49-F238E27FC236}">
                <a16:creationId xmlns:a16="http://schemas.microsoft.com/office/drawing/2014/main" id="{07D5DF92-6EFF-C1DF-4D4C-26C972F1EB7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9017728-89A8-ECA3-7103-367737333FD6}"/>
              </a:ext>
            </a:extLst>
          </p:cNvPr>
          <p:cNvSpPr>
            <a:spLocks noGrp="1"/>
          </p:cNvSpPr>
          <p:nvPr>
            <p:ph type="sldNum" sz="quarter" idx="12"/>
          </p:nvPr>
        </p:nvSpPr>
        <p:spPr/>
        <p:txBody>
          <a:bodyPr/>
          <a:lstStyle>
            <a:lvl1pPr>
              <a:defRPr/>
            </a:lvl1pPr>
          </a:lstStyle>
          <a:p>
            <a:pPr>
              <a:defRPr/>
            </a:pPr>
            <a:fld id="{7BB98018-6003-4D6E-BE84-4116BA0DA89F}" type="slidenum">
              <a:rPr lang="en-US" altLang="en-US"/>
              <a:pPr>
                <a:defRPr/>
              </a:pPr>
              <a:t>‹#›</a:t>
            </a:fld>
            <a:endParaRPr lang="en-US" altLang="en-US"/>
          </a:p>
        </p:txBody>
      </p:sp>
    </p:spTree>
    <p:extLst>
      <p:ext uri="{BB962C8B-B14F-4D97-AF65-F5344CB8AC3E}">
        <p14:creationId xmlns:p14="http://schemas.microsoft.com/office/powerpoint/2010/main" val="76740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2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3" name="Google Shape;33;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1AE2FEA-52C3-C090-BAFF-6156DE1592E5}"/>
              </a:ext>
            </a:extLst>
          </p:cNvPr>
          <p:cNvSpPr>
            <a:spLocks noGrp="1"/>
          </p:cNvSpPr>
          <p:nvPr>
            <p:ph type="dt" sz="half" idx="10"/>
          </p:nvPr>
        </p:nvSpPr>
        <p:spPr/>
        <p:txBody>
          <a:bodyPr/>
          <a:lstStyle>
            <a:lvl1pPr>
              <a:defRPr/>
            </a:lvl1pPr>
          </a:lstStyle>
          <a:p>
            <a:pPr>
              <a:defRPr/>
            </a:pPr>
            <a:fld id="{427779D2-9100-47D6-B352-2492D5450A25}" type="datetimeFigureOut">
              <a:rPr lang="en-US"/>
              <a:pPr>
                <a:defRPr/>
              </a:pPr>
              <a:t>3/11/2024</a:t>
            </a:fld>
            <a:endParaRPr lang="en-US" dirty="0"/>
          </a:p>
        </p:txBody>
      </p:sp>
      <p:sp>
        <p:nvSpPr>
          <p:cNvPr id="6" name="Footer Placeholder 4">
            <a:extLst>
              <a:ext uri="{FF2B5EF4-FFF2-40B4-BE49-F238E27FC236}">
                <a16:creationId xmlns:a16="http://schemas.microsoft.com/office/drawing/2014/main" id="{7F9014AD-1A9D-2837-1F2F-DC6D191D9A5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FEBC192-E466-F684-14C8-025634297329}"/>
              </a:ext>
            </a:extLst>
          </p:cNvPr>
          <p:cNvSpPr>
            <a:spLocks noGrp="1"/>
          </p:cNvSpPr>
          <p:nvPr>
            <p:ph type="sldNum" sz="quarter" idx="12"/>
          </p:nvPr>
        </p:nvSpPr>
        <p:spPr/>
        <p:txBody>
          <a:bodyPr/>
          <a:lstStyle>
            <a:lvl1pPr>
              <a:defRPr/>
            </a:lvl1pPr>
          </a:lstStyle>
          <a:p>
            <a:pPr>
              <a:defRPr/>
            </a:pPr>
            <a:fld id="{DFAA4238-C9BA-4782-AF6C-DE3A3DA79760}" type="slidenum">
              <a:rPr lang="en-US" altLang="en-US"/>
              <a:pPr>
                <a:defRPr/>
              </a:pPr>
              <a:t>‹#›</a:t>
            </a:fld>
            <a:endParaRPr lang="en-US" altLang="en-US"/>
          </a:p>
        </p:txBody>
      </p:sp>
    </p:spTree>
    <p:extLst>
      <p:ext uri="{BB962C8B-B14F-4D97-AF65-F5344CB8AC3E}">
        <p14:creationId xmlns:p14="http://schemas.microsoft.com/office/powerpoint/2010/main" val="26485446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1CAC55A-9D9A-8CFD-DE98-709B8FA0C355}"/>
              </a:ext>
            </a:extLst>
          </p:cNvPr>
          <p:cNvSpPr>
            <a:spLocks noGrp="1"/>
          </p:cNvSpPr>
          <p:nvPr>
            <p:ph type="dt" sz="half" idx="10"/>
          </p:nvPr>
        </p:nvSpPr>
        <p:spPr/>
        <p:txBody>
          <a:bodyPr/>
          <a:lstStyle>
            <a:lvl1pPr>
              <a:defRPr/>
            </a:lvl1pPr>
          </a:lstStyle>
          <a:p>
            <a:pPr>
              <a:defRPr/>
            </a:pPr>
            <a:fld id="{CF0EA108-4FC8-4EE6-B5CD-48B902D594A4}" type="datetimeFigureOut">
              <a:rPr lang="en-US"/>
              <a:pPr>
                <a:defRPr/>
              </a:pPr>
              <a:t>3/11/2024</a:t>
            </a:fld>
            <a:endParaRPr lang="en-US" dirty="0"/>
          </a:p>
        </p:txBody>
      </p:sp>
      <p:sp>
        <p:nvSpPr>
          <p:cNvPr id="6" name="Footer Placeholder 4">
            <a:extLst>
              <a:ext uri="{FF2B5EF4-FFF2-40B4-BE49-F238E27FC236}">
                <a16:creationId xmlns:a16="http://schemas.microsoft.com/office/drawing/2014/main" id="{58693EFF-4138-6B43-9A74-82C8A70924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CE49CE3-E815-29A4-F587-F4BB207A28C6}"/>
              </a:ext>
            </a:extLst>
          </p:cNvPr>
          <p:cNvSpPr>
            <a:spLocks noGrp="1"/>
          </p:cNvSpPr>
          <p:nvPr>
            <p:ph type="sldNum" sz="quarter" idx="12"/>
          </p:nvPr>
        </p:nvSpPr>
        <p:spPr/>
        <p:txBody>
          <a:bodyPr/>
          <a:lstStyle>
            <a:lvl1pPr>
              <a:defRPr/>
            </a:lvl1pPr>
          </a:lstStyle>
          <a:p>
            <a:pPr>
              <a:defRPr/>
            </a:pPr>
            <a:fld id="{1A1019D8-FC72-4BC9-90F6-B676E318F0B8}" type="slidenum">
              <a:rPr lang="en-US" altLang="en-US"/>
              <a:pPr>
                <a:defRPr/>
              </a:pPr>
              <a:t>‹#›</a:t>
            </a:fld>
            <a:endParaRPr lang="en-US" altLang="en-US"/>
          </a:p>
        </p:txBody>
      </p:sp>
    </p:spTree>
    <p:extLst>
      <p:ext uri="{BB962C8B-B14F-4D97-AF65-F5344CB8AC3E}">
        <p14:creationId xmlns:p14="http://schemas.microsoft.com/office/powerpoint/2010/main" val="1589262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00CEB-FE63-2F86-0796-6F87BE44FB78}"/>
              </a:ext>
            </a:extLst>
          </p:cNvPr>
          <p:cNvSpPr>
            <a:spLocks noGrp="1"/>
          </p:cNvSpPr>
          <p:nvPr>
            <p:ph type="dt" sz="half" idx="10"/>
          </p:nvPr>
        </p:nvSpPr>
        <p:spPr/>
        <p:txBody>
          <a:bodyPr/>
          <a:lstStyle>
            <a:lvl1pPr>
              <a:defRPr/>
            </a:lvl1pPr>
          </a:lstStyle>
          <a:p>
            <a:pPr>
              <a:defRPr/>
            </a:pPr>
            <a:fld id="{E3B04F0C-D8FB-4A32-B0C8-C016D1CEEBC4}"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E7C29628-3C7D-6CA4-23F6-816894CAE1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7542B4-3844-0AFD-44A9-5E44679F2880}"/>
              </a:ext>
            </a:extLst>
          </p:cNvPr>
          <p:cNvSpPr>
            <a:spLocks noGrp="1"/>
          </p:cNvSpPr>
          <p:nvPr>
            <p:ph type="sldNum" sz="quarter" idx="12"/>
          </p:nvPr>
        </p:nvSpPr>
        <p:spPr/>
        <p:txBody>
          <a:bodyPr/>
          <a:lstStyle>
            <a:lvl1pPr>
              <a:defRPr/>
            </a:lvl1pPr>
          </a:lstStyle>
          <a:p>
            <a:pPr>
              <a:defRPr/>
            </a:pPr>
            <a:fld id="{F8F2F33C-D420-4B0E-9D75-6AB3CB86C9AC}" type="slidenum">
              <a:rPr lang="en-US" altLang="en-US"/>
              <a:pPr>
                <a:defRPr/>
              </a:pPr>
              <a:t>‹#›</a:t>
            </a:fld>
            <a:endParaRPr lang="en-US" altLang="en-US"/>
          </a:p>
        </p:txBody>
      </p:sp>
    </p:spTree>
    <p:extLst>
      <p:ext uri="{BB962C8B-B14F-4D97-AF65-F5344CB8AC3E}">
        <p14:creationId xmlns:p14="http://schemas.microsoft.com/office/powerpoint/2010/main" val="1510796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2EFCA-7E98-998A-A50D-503C53C24662}"/>
              </a:ext>
            </a:extLst>
          </p:cNvPr>
          <p:cNvSpPr>
            <a:spLocks noGrp="1"/>
          </p:cNvSpPr>
          <p:nvPr>
            <p:ph type="dt" sz="half" idx="10"/>
          </p:nvPr>
        </p:nvSpPr>
        <p:spPr/>
        <p:txBody>
          <a:bodyPr/>
          <a:lstStyle>
            <a:lvl1pPr>
              <a:defRPr/>
            </a:lvl1pPr>
          </a:lstStyle>
          <a:p>
            <a:pPr>
              <a:defRPr/>
            </a:pPr>
            <a:fld id="{6E4831EE-ECB4-4544-AC5F-A8DF5AC0175F}"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971FA387-E9FB-9BF4-1F25-BAEF63E8A1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20FD1E-4EF4-A5B4-3281-23245D59F700}"/>
              </a:ext>
            </a:extLst>
          </p:cNvPr>
          <p:cNvSpPr>
            <a:spLocks noGrp="1"/>
          </p:cNvSpPr>
          <p:nvPr>
            <p:ph type="sldNum" sz="quarter" idx="12"/>
          </p:nvPr>
        </p:nvSpPr>
        <p:spPr/>
        <p:txBody>
          <a:bodyPr/>
          <a:lstStyle>
            <a:lvl1pPr>
              <a:defRPr/>
            </a:lvl1pPr>
          </a:lstStyle>
          <a:p>
            <a:pPr>
              <a:defRPr/>
            </a:pPr>
            <a:fld id="{90D0EF64-4E76-4D49-8F21-38AE6E110357}" type="slidenum">
              <a:rPr lang="en-US" altLang="en-US"/>
              <a:pPr>
                <a:defRPr/>
              </a:pPr>
              <a:t>‹#›</a:t>
            </a:fld>
            <a:endParaRPr lang="en-US" altLang="en-US"/>
          </a:p>
        </p:txBody>
      </p:sp>
    </p:spTree>
    <p:extLst>
      <p:ext uri="{BB962C8B-B14F-4D97-AF65-F5344CB8AC3E}">
        <p14:creationId xmlns:p14="http://schemas.microsoft.com/office/powerpoint/2010/main" val="3163019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944C878-D74D-D95D-ABE5-749BBB63A90D}"/>
              </a:ext>
            </a:extLst>
          </p:cNvPr>
          <p:cNvSpPr>
            <a:spLocks noGrp="1"/>
          </p:cNvSpPr>
          <p:nvPr>
            <p:ph type="dt" sz="half" idx="10"/>
          </p:nvPr>
        </p:nvSpPr>
        <p:spPr/>
        <p:txBody>
          <a:bodyPr/>
          <a:lstStyle>
            <a:lvl1pPr>
              <a:defRPr/>
            </a:lvl1pPr>
          </a:lstStyle>
          <a:p>
            <a:pPr>
              <a:defRPr/>
            </a:pPr>
            <a:fld id="{D3379D7C-D361-44C0-A209-28F828C2F26E}"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69B4A22C-22F6-E34D-2EBE-4F2299113B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082187-8436-2233-4B12-F4A7F532F16F}"/>
              </a:ext>
            </a:extLst>
          </p:cNvPr>
          <p:cNvSpPr>
            <a:spLocks noGrp="1"/>
          </p:cNvSpPr>
          <p:nvPr>
            <p:ph type="sldNum" sz="quarter" idx="12"/>
          </p:nvPr>
        </p:nvSpPr>
        <p:spPr/>
        <p:txBody>
          <a:bodyPr/>
          <a:lstStyle>
            <a:lvl1pPr>
              <a:defRPr/>
            </a:lvl1pPr>
          </a:lstStyle>
          <a:p>
            <a:pPr>
              <a:defRPr/>
            </a:pPr>
            <a:fld id="{EDC4E408-1B44-4B9C-85A5-0BB29373BF3F}" type="slidenum">
              <a:rPr lang="en-US" altLang="en-US"/>
              <a:pPr>
                <a:defRPr/>
              </a:pPr>
              <a:t>‹#›</a:t>
            </a:fld>
            <a:endParaRPr lang="en-US" altLang="en-US"/>
          </a:p>
        </p:txBody>
      </p:sp>
    </p:spTree>
    <p:extLst>
      <p:ext uri="{BB962C8B-B14F-4D97-AF65-F5344CB8AC3E}">
        <p14:creationId xmlns:p14="http://schemas.microsoft.com/office/powerpoint/2010/main" val="2138742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47DCA-235D-248E-DCEE-0357A9142704}"/>
              </a:ext>
            </a:extLst>
          </p:cNvPr>
          <p:cNvSpPr>
            <a:spLocks noGrp="1"/>
          </p:cNvSpPr>
          <p:nvPr>
            <p:ph type="dt" sz="half" idx="10"/>
          </p:nvPr>
        </p:nvSpPr>
        <p:spPr/>
        <p:txBody>
          <a:bodyPr/>
          <a:lstStyle>
            <a:lvl1pPr>
              <a:defRPr/>
            </a:lvl1pPr>
          </a:lstStyle>
          <a:p>
            <a:pPr>
              <a:defRPr/>
            </a:pPr>
            <a:fld id="{9C70DCD7-4A42-449B-A29E-DEDC4431B461}"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F5B27CE3-863D-F9CF-BF61-1729F99808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4946D3-48FD-4F47-D7D2-11DD076BE772}"/>
              </a:ext>
            </a:extLst>
          </p:cNvPr>
          <p:cNvSpPr>
            <a:spLocks noGrp="1"/>
          </p:cNvSpPr>
          <p:nvPr>
            <p:ph type="sldNum" sz="quarter" idx="12"/>
          </p:nvPr>
        </p:nvSpPr>
        <p:spPr/>
        <p:txBody>
          <a:bodyPr/>
          <a:lstStyle>
            <a:lvl1pPr>
              <a:defRPr/>
            </a:lvl1pPr>
          </a:lstStyle>
          <a:p>
            <a:pPr>
              <a:defRPr/>
            </a:pPr>
            <a:fld id="{5A68FFAC-B6D3-4D0F-B7BA-C993182252D3}" type="slidenum">
              <a:rPr lang="en-US" altLang="en-US"/>
              <a:pPr>
                <a:defRPr/>
              </a:pPr>
              <a:t>‹#›</a:t>
            </a:fld>
            <a:endParaRPr lang="en-US" altLang="en-US"/>
          </a:p>
        </p:txBody>
      </p:sp>
    </p:spTree>
    <p:extLst>
      <p:ext uri="{BB962C8B-B14F-4D97-AF65-F5344CB8AC3E}">
        <p14:creationId xmlns:p14="http://schemas.microsoft.com/office/powerpoint/2010/main" val="3576278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B2C6F7-1CC0-E5AA-2F83-0CFA9643E643}"/>
              </a:ext>
            </a:extLst>
          </p:cNvPr>
          <p:cNvSpPr>
            <a:spLocks noGrp="1"/>
          </p:cNvSpPr>
          <p:nvPr>
            <p:ph type="dt" sz="half" idx="10"/>
          </p:nvPr>
        </p:nvSpPr>
        <p:spPr/>
        <p:txBody>
          <a:bodyPr/>
          <a:lstStyle>
            <a:lvl1pPr>
              <a:defRPr/>
            </a:lvl1pPr>
          </a:lstStyle>
          <a:p>
            <a:pPr>
              <a:defRPr/>
            </a:pPr>
            <a:fld id="{3A0813DA-2C6C-48D7-B24A-0C42FF2BED1D}"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D89E0F6D-5DEC-847F-13C0-A528360009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DA4AC4-F650-00F9-766B-BB03B5069CFF}"/>
              </a:ext>
            </a:extLst>
          </p:cNvPr>
          <p:cNvSpPr>
            <a:spLocks noGrp="1"/>
          </p:cNvSpPr>
          <p:nvPr>
            <p:ph type="sldNum" sz="quarter" idx="12"/>
          </p:nvPr>
        </p:nvSpPr>
        <p:spPr/>
        <p:txBody>
          <a:bodyPr/>
          <a:lstStyle>
            <a:lvl1pPr>
              <a:defRPr/>
            </a:lvl1pPr>
          </a:lstStyle>
          <a:p>
            <a:pPr>
              <a:defRPr/>
            </a:pPr>
            <a:fld id="{FF687517-3210-463C-AE26-0101969476BC}" type="slidenum">
              <a:rPr lang="en-US" altLang="en-US"/>
              <a:pPr>
                <a:defRPr/>
              </a:pPr>
              <a:t>‹#›</a:t>
            </a:fld>
            <a:endParaRPr lang="en-US" altLang="en-US"/>
          </a:p>
        </p:txBody>
      </p:sp>
    </p:spTree>
    <p:extLst>
      <p:ext uri="{BB962C8B-B14F-4D97-AF65-F5344CB8AC3E}">
        <p14:creationId xmlns:p14="http://schemas.microsoft.com/office/powerpoint/2010/main" val="2577902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FA5ADBB-9F5D-469A-ECD4-CA920429C3E8}"/>
              </a:ext>
            </a:extLst>
          </p:cNvPr>
          <p:cNvSpPr>
            <a:spLocks noGrp="1"/>
          </p:cNvSpPr>
          <p:nvPr>
            <p:ph type="dt" sz="half" idx="10"/>
          </p:nvPr>
        </p:nvSpPr>
        <p:spPr/>
        <p:txBody>
          <a:bodyPr/>
          <a:lstStyle>
            <a:lvl1pPr>
              <a:defRPr/>
            </a:lvl1pPr>
          </a:lstStyle>
          <a:p>
            <a:pPr>
              <a:defRPr/>
            </a:pPr>
            <a:fld id="{948C2270-0CD4-48C3-9A65-72BC78EB39E7}" type="datetimeFigureOut">
              <a:rPr lang="en-US"/>
              <a:pPr>
                <a:defRPr/>
              </a:pPr>
              <a:t>3/11/2024</a:t>
            </a:fld>
            <a:endParaRPr lang="en-US" dirty="0"/>
          </a:p>
        </p:txBody>
      </p:sp>
      <p:sp>
        <p:nvSpPr>
          <p:cNvPr id="6" name="Footer Placeholder 4">
            <a:extLst>
              <a:ext uri="{FF2B5EF4-FFF2-40B4-BE49-F238E27FC236}">
                <a16:creationId xmlns:a16="http://schemas.microsoft.com/office/drawing/2014/main" id="{9C25C458-0F67-2908-6EB2-576EE5A004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DAF364-21A5-1DE5-9A65-FBB381997F04}"/>
              </a:ext>
            </a:extLst>
          </p:cNvPr>
          <p:cNvSpPr>
            <a:spLocks noGrp="1"/>
          </p:cNvSpPr>
          <p:nvPr>
            <p:ph type="sldNum" sz="quarter" idx="12"/>
          </p:nvPr>
        </p:nvSpPr>
        <p:spPr/>
        <p:txBody>
          <a:bodyPr/>
          <a:lstStyle>
            <a:lvl1pPr>
              <a:defRPr/>
            </a:lvl1pPr>
          </a:lstStyle>
          <a:p>
            <a:pPr>
              <a:defRPr/>
            </a:pPr>
            <a:fld id="{50329282-715A-49B5-91A9-F348A01F06B8}" type="slidenum">
              <a:rPr lang="en-US" altLang="en-US"/>
              <a:pPr>
                <a:defRPr/>
              </a:pPr>
              <a:t>‹#›</a:t>
            </a:fld>
            <a:endParaRPr lang="en-US" altLang="en-US"/>
          </a:p>
        </p:txBody>
      </p:sp>
    </p:spTree>
    <p:extLst>
      <p:ext uri="{BB962C8B-B14F-4D97-AF65-F5344CB8AC3E}">
        <p14:creationId xmlns:p14="http://schemas.microsoft.com/office/powerpoint/2010/main" val="3397034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867A93-6C85-19F6-56C2-A331A753CEA2}"/>
              </a:ext>
            </a:extLst>
          </p:cNvPr>
          <p:cNvSpPr>
            <a:spLocks noGrp="1"/>
          </p:cNvSpPr>
          <p:nvPr>
            <p:ph type="dt" sz="half" idx="10"/>
          </p:nvPr>
        </p:nvSpPr>
        <p:spPr/>
        <p:txBody>
          <a:bodyPr/>
          <a:lstStyle>
            <a:lvl1pPr>
              <a:defRPr/>
            </a:lvl1pPr>
          </a:lstStyle>
          <a:p>
            <a:pPr>
              <a:defRPr/>
            </a:pPr>
            <a:fld id="{2EA08A00-3499-4923-94B9-B44BFF5BA546}" type="datetimeFigureOut">
              <a:rPr lang="en-US"/>
              <a:pPr>
                <a:defRPr/>
              </a:pPr>
              <a:t>3/11/2024</a:t>
            </a:fld>
            <a:endParaRPr lang="en-US" dirty="0"/>
          </a:p>
        </p:txBody>
      </p:sp>
      <p:sp>
        <p:nvSpPr>
          <p:cNvPr id="8" name="Footer Placeholder 4">
            <a:extLst>
              <a:ext uri="{FF2B5EF4-FFF2-40B4-BE49-F238E27FC236}">
                <a16:creationId xmlns:a16="http://schemas.microsoft.com/office/drawing/2014/main" id="{AA633393-040F-5DFE-5252-B7B38BC5926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3481C2A-EA7A-1B2B-FADA-93A0A0910BA4}"/>
              </a:ext>
            </a:extLst>
          </p:cNvPr>
          <p:cNvSpPr>
            <a:spLocks noGrp="1"/>
          </p:cNvSpPr>
          <p:nvPr>
            <p:ph type="sldNum" sz="quarter" idx="12"/>
          </p:nvPr>
        </p:nvSpPr>
        <p:spPr/>
        <p:txBody>
          <a:bodyPr/>
          <a:lstStyle>
            <a:lvl1pPr>
              <a:defRPr/>
            </a:lvl1pPr>
          </a:lstStyle>
          <a:p>
            <a:pPr>
              <a:defRPr/>
            </a:pPr>
            <a:fld id="{AC89BA94-7582-4490-90DE-E9B3E5D633E3}" type="slidenum">
              <a:rPr lang="en-US" altLang="en-US"/>
              <a:pPr>
                <a:defRPr/>
              </a:pPr>
              <a:t>‹#›</a:t>
            </a:fld>
            <a:endParaRPr lang="en-US" altLang="en-US"/>
          </a:p>
        </p:txBody>
      </p:sp>
    </p:spTree>
    <p:extLst>
      <p:ext uri="{BB962C8B-B14F-4D97-AF65-F5344CB8AC3E}">
        <p14:creationId xmlns:p14="http://schemas.microsoft.com/office/powerpoint/2010/main" val="13657500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7C24740-A884-26C2-1DB4-4195D9C20F03}"/>
              </a:ext>
            </a:extLst>
          </p:cNvPr>
          <p:cNvSpPr>
            <a:spLocks noGrp="1"/>
          </p:cNvSpPr>
          <p:nvPr>
            <p:ph type="dt" sz="half" idx="10"/>
          </p:nvPr>
        </p:nvSpPr>
        <p:spPr/>
        <p:txBody>
          <a:bodyPr/>
          <a:lstStyle>
            <a:lvl1pPr>
              <a:defRPr/>
            </a:lvl1pPr>
          </a:lstStyle>
          <a:p>
            <a:pPr>
              <a:defRPr/>
            </a:pPr>
            <a:fld id="{1F5DB8E2-DFAF-4CF4-A501-90B7724893C4}" type="datetimeFigureOut">
              <a:rPr lang="en-US"/>
              <a:pPr>
                <a:defRPr/>
              </a:pPr>
              <a:t>3/11/2024</a:t>
            </a:fld>
            <a:endParaRPr lang="en-US" dirty="0"/>
          </a:p>
        </p:txBody>
      </p:sp>
      <p:sp>
        <p:nvSpPr>
          <p:cNvPr id="4" name="Footer Placeholder 4">
            <a:extLst>
              <a:ext uri="{FF2B5EF4-FFF2-40B4-BE49-F238E27FC236}">
                <a16:creationId xmlns:a16="http://schemas.microsoft.com/office/drawing/2014/main" id="{2EDA724B-D73F-5506-82CB-5409B7F3FC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197DE2F-EE7D-DEC2-7B00-E874DB531187}"/>
              </a:ext>
            </a:extLst>
          </p:cNvPr>
          <p:cNvSpPr>
            <a:spLocks noGrp="1"/>
          </p:cNvSpPr>
          <p:nvPr>
            <p:ph type="sldNum" sz="quarter" idx="12"/>
          </p:nvPr>
        </p:nvSpPr>
        <p:spPr/>
        <p:txBody>
          <a:bodyPr/>
          <a:lstStyle>
            <a:lvl1pPr>
              <a:defRPr/>
            </a:lvl1pPr>
          </a:lstStyle>
          <a:p>
            <a:pPr>
              <a:defRPr/>
            </a:pPr>
            <a:fld id="{95C11E59-50F0-478E-A752-1B3B1B96F0FA}" type="slidenum">
              <a:rPr lang="en-US" altLang="en-US"/>
              <a:pPr>
                <a:defRPr/>
              </a:pPr>
              <a:t>‹#›</a:t>
            </a:fld>
            <a:endParaRPr lang="en-US" altLang="en-US"/>
          </a:p>
        </p:txBody>
      </p:sp>
    </p:spTree>
    <p:extLst>
      <p:ext uri="{BB962C8B-B14F-4D97-AF65-F5344CB8AC3E}">
        <p14:creationId xmlns:p14="http://schemas.microsoft.com/office/powerpoint/2010/main" val="275627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2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9" name="Google Shape;39;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DC3B886-1D1C-312C-B1E9-94AC9000F7AE}"/>
              </a:ext>
            </a:extLst>
          </p:cNvPr>
          <p:cNvSpPr>
            <a:spLocks noGrp="1"/>
          </p:cNvSpPr>
          <p:nvPr>
            <p:ph type="dt" sz="half" idx="10"/>
          </p:nvPr>
        </p:nvSpPr>
        <p:spPr/>
        <p:txBody>
          <a:bodyPr/>
          <a:lstStyle>
            <a:lvl1pPr>
              <a:defRPr/>
            </a:lvl1pPr>
          </a:lstStyle>
          <a:p>
            <a:pPr>
              <a:defRPr/>
            </a:pPr>
            <a:fld id="{EE49136A-5576-43A6-B80A-901AA15739A7}" type="datetimeFigureOut">
              <a:rPr lang="en-US"/>
              <a:pPr>
                <a:defRPr/>
              </a:pPr>
              <a:t>3/11/2024</a:t>
            </a:fld>
            <a:endParaRPr lang="en-US" dirty="0"/>
          </a:p>
        </p:txBody>
      </p:sp>
      <p:sp>
        <p:nvSpPr>
          <p:cNvPr id="3" name="Footer Placeholder 4">
            <a:extLst>
              <a:ext uri="{FF2B5EF4-FFF2-40B4-BE49-F238E27FC236}">
                <a16:creationId xmlns:a16="http://schemas.microsoft.com/office/drawing/2014/main" id="{39D24034-B2D9-FFE0-D207-CE366DDC734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1FE8F79-15AE-1E53-E948-ED6211FA7432}"/>
              </a:ext>
            </a:extLst>
          </p:cNvPr>
          <p:cNvSpPr>
            <a:spLocks noGrp="1"/>
          </p:cNvSpPr>
          <p:nvPr>
            <p:ph type="sldNum" sz="quarter" idx="12"/>
          </p:nvPr>
        </p:nvSpPr>
        <p:spPr/>
        <p:txBody>
          <a:bodyPr/>
          <a:lstStyle>
            <a:lvl1pPr>
              <a:defRPr/>
            </a:lvl1pPr>
          </a:lstStyle>
          <a:p>
            <a:pPr>
              <a:defRPr/>
            </a:pPr>
            <a:fld id="{8345634B-5B08-4428-AD7E-B9ADF36013B5}" type="slidenum">
              <a:rPr lang="en-US" altLang="en-US"/>
              <a:pPr>
                <a:defRPr/>
              </a:pPr>
              <a:t>‹#›</a:t>
            </a:fld>
            <a:endParaRPr lang="en-US" altLang="en-US"/>
          </a:p>
        </p:txBody>
      </p:sp>
    </p:spTree>
    <p:extLst>
      <p:ext uri="{BB962C8B-B14F-4D97-AF65-F5344CB8AC3E}">
        <p14:creationId xmlns:p14="http://schemas.microsoft.com/office/powerpoint/2010/main" val="27748873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76548AD4-5B14-0D5E-6CBD-7BC9106777D3}"/>
              </a:ext>
            </a:extLst>
          </p:cNvPr>
          <p:cNvSpPr>
            <a:spLocks noGrp="1"/>
          </p:cNvSpPr>
          <p:nvPr>
            <p:ph type="dt" sz="half" idx="10"/>
          </p:nvPr>
        </p:nvSpPr>
        <p:spPr/>
        <p:txBody>
          <a:bodyPr/>
          <a:lstStyle>
            <a:lvl1pPr>
              <a:defRPr/>
            </a:lvl1pPr>
          </a:lstStyle>
          <a:p>
            <a:pPr>
              <a:defRPr/>
            </a:pPr>
            <a:fld id="{6BD57C18-22AE-4A6C-AB5F-CF260ED89EE7}" type="datetimeFigureOut">
              <a:rPr lang="en-US"/>
              <a:pPr>
                <a:defRPr/>
              </a:pPr>
              <a:t>3/11/2024</a:t>
            </a:fld>
            <a:endParaRPr lang="en-US" dirty="0"/>
          </a:p>
        </p:txBody>
      </p:sp>
      <p:sp>
        <p:nvSpPr>
          <p:cNvPr id="6" name="Footer Placeholder 4">
            <a:extLst>
              <a:ext uri="{FF2B5EF4-FFF2-40B4-BE49-F238E27FC236}">
                <a16:creationId xmlns:a16="http://schemas.microsoft.com/office/drawing/2014/main" id="{6A706965-C07D-C7CD-A130-2F157CEC9E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05066FC-114A-F0E7-18AF-55A9D9C9D51F}"/>
              </a:ext>
            </a:extLst>
          </p:cNvPr>
          <p:cNvSpPr>
            <a:spLocks noGrp="1"/>
          </p:cNvSpPr>
          <p:nvPr>
            <p:ph type="sldNum" sz="quarter" idx="12"/>
          </p:nvPr>
        </p:nvSpPr>
        <p:spPr/>
        <p:txBody>
          <a:bodyPr/>
          <a:lstStyle>
            <a:lvl1pPr>
              <a:defRPr/>
            </a:lvl1pPr>
          </a:lstStyle>
          <a:p>
            <a:pPr>
              <a:defRPr/>
            </a:pPr>
            <a:fld id="{FDF0B906-A0F4-4775-A484-B61D0DA46126}" type="slidenum">
              <a:rPr lang="en-US" altLang="en-US"/>
              <a:pPr>
                <a:defRPr/>
              </a:pPr>
              <a:t>‹#›</a:t>
            </a:fld>
            <a:endParaRPr lang="en-US" altLang="en-US"/>
          </a:p>
        </p:txBody>
      </p:sp>
    </p:spTree>
    <p:extLst>
      <p:ext uri="{BB962C8B-B14F-4D97-AF65-F5344CB8AC3E}">
        <p14:creationId xmlns:p14="http://schemas.microsoft.com/office/powerpoint/2010/main" val="21301972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A6D96E98-F8AB-1E55-824A-15F48A58F223}"/>
              </a:ext>
            </a:extLst>
          </p:cNvPr>
          <p:cNvSpPr>
            <a:spLocks noGrp="1"/>
          </p:cNvSpPr>
          <p:nvPr>
            <p:ph type="dt" sz="half" idx="10"/>
          </p:nvPr>
        </p:nvSpPr>
        <p:spPr/>
        <p:txBody>
          <a:bodyPr/>
          <a:lstStyle>
            <a:lvl1pPr>
              <a:defRPr/>
            </a:lvl1pPr>
          </a:lstStyle>
          <a:p>
            <a:pPr>
              <a:defRPr/>
            </a:pPr>
            <a:fld id="{77FA67BD-BA4B-400A-A50E-3A76CF0D8F02}" type="datetimeFigureOut">
              <a:rPr lang="en-US"/>
              <a:pPr>
                <a:defRPr/>
              </a:pPr>
              <a:t>3/11/2024</a:t>
            </a:fld>
            <a:endParaRPr lang="en-US" dirty="0"/>
          </a:p>
        </p:txBody>
      </p:sp>
      <p:sp>
        <p:nvSpPr>
          <p:cNvPr id="6" name="Footer Placeholder 4">
            <a:extLst>
              <a:ext uri="{FF2B5EF4-FFF2-40B4-BE49-F238E27FC236}">
                <a16:creationId xmlns:a16="http://schemas.microsoft.com/office/drawing/2014/main" id="{66F2A90E-8EB4-4879-1148-182985E8169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A804D5-A769-FF6E-DBCE-78B318B1C040}"/>
              </a:ext>
            </a:extLst>
          </p:cNvPr>
          <p:cNvSpPr>
            <a:spLocks noGrp="1"/>
          </p:cNvSpPr>
          <p:nvPr>
            <p:ph type="sldNum" sz="quarter" idx="12"/>
          </p:nvPr>
        </p:nvSpPr>
        <p:spPr/>
        <p:txBody>
          <a:bodyPr/>
          <a:lstStyle>
            <a:lvl1pPr>
              <a:defRPr/>
            </a:lvl1pPr>
          </a:lstStyle>
          <a:p>
            <a:pPr>
              <a:defRPr/>
            </a:pPr>
            <a:fld id="{438008CB-BB5E-424F-BC21-9CC74F6F9E9E}" type="slidenum">
              <a:rPr lang="en-US" altLang="en-US"/>
              <a:pPr>
                <a:defRPr/>
              </a:pPr>
              <a:t>‹#›</a:t>
            </a:fld>
            <a:endParaRPr lang="en-US" altLang="en-US"/>
          </a:p>
        </p:txBody>
      </p:sp>
    </p:spTree>
    <p:extLst>
      <p:ext uri="{BB962C8B-B14F-4D97-AF65-F5344CB8AC3E}">
        <p14:creationId xmlns:p14="http://schemas.microsoft.com/office/powerpoint/2010/main" val="4282561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037E5-64A6-CCF3-1430-365213C5A2C3}"/>
              </a:ext>
            </a:extLst>
          </p:cNvPr>
          <p:cNvSpPr>
            <a:spLocks noGrp="1"/>
          </p:cNvSpPr>
          <p:nvPr>
            <p:ph type="dt" sz="half" idx="10"/>
          </p:nvPr>
        </p:nvSpPr>
        <p:spPr/>
        <p:txBody>
          <a:bodyPr/>
          <a:lstStyle>
            <a:lvl1pPr>
              <a:defRPr/>
            </a:lvl1pPr>
          </a:lstStyle>
          <a:p>
            <a:pPr>
              <a:defRPr/>
            </a:pPr>
            <a:fld id="{3BCE32B4-BD04-46BB-AF1F-E5947FF6A4F4}"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21BE513B-8D8C-1318-08DB-C66604935C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25AB6A-1767-888B-865F-14DAF03C039B}"/>
              </a:ext>
            </a:extLst>
          </p:cNvPr>
          <p:cNvSpPr>
            <a:spLocks noGrp="1"/>
          </p:cNvSpPr>
          <p:nvPr>
            <p:ph type="sldNum" sz="quarter" idx="12"/>
          </p:nvPr>
        </p:nvSpPr>
        <p:spPr/>
        <p:txBody>
          <a:bodyPr/>
          <a:lstStyle>
            <a:lvl1pPr>
              <a:defRPr/>
            </a:lvl1pPr>
          </a:lstStyle>
          <a:p>
            <a:pPr>
              <a:defRPr/>
            </a:pPr>
            <a:fld id="{6056BCD1-61B4-4894-9B34-F41244728E6E}" type="slidenum">
              <a:rPr lang="en-US" altLang="en-US"/>
              <a:pPr>
                <a:defRPr/>
              </a:pPr>
              <a:t>‹#›</a:t>
            </a:fld>
            <a:endParaRPr lang="en-US" altLang="en-US"/>
          </a:p>
        </p:txBody>
      </p:sp>
    </p:spTree>
    <p:extLst>
      <p:ext uri="{BB962C8B-B14F-4D97-AF65-F5344CB8AC3E}">
        <p14:creationId xmlns:p14="http://schemas.microsoft.com/office/powerpoint/2010/main" val="755723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3D7E0-E06C-35AA-3C0E-E45EE7CD7D1F}"/>
              </a:ext>
            </a:extLst>
          </p:cNvPr>
          <p:cNvSpPr>
            <a:spLocks noGrp="1"/>
          </p:cNvSpPr>
          <p:nvPr>
            <p:ph type="dt" sz="half" idx="10"/>
          </p:nvPr>
        </p:nvSpPr>
        <p:spPr/>
        <p:txBody>
          <a:bodyPr/>
          <a:lstStyle>
            <a:lvl1pPr>
              <a:defRPr/>
            </a:lvl1pPr>
          </a:lstStyle>
          <a:p>
            <a:pPr>
              <a:defRPr/>
            </a:pPr>
            <a:fld id="{4F66793B-0296-4A42-AB17-3C42819C6070}"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1B9E7EC1-7B7C-0CD0-1075-664A7A0AF6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52C3DB-5AD1-8230-16F9-2A70419A15DE}"/>
              </a:ext>
            </a:extLst>
          </p:cNvPr>
          <p:cNvSpPr>
            <a:spLocks noGrp="1"/>
          </p:cNvSpPr>
          <p:nvPr>
            <p:ph type="sldNum" sz="quarter" idx="12"/>
          </p:nvPr>
        </p:nvSpPr>
        <p:spPr/>
        <p:txBody>
          <a:bodyPr/>
          <a:lstStyle>
            <a:lvl1pPr>
              <a:defRPr/>
            </a:lvl1pPr>
          </a:lstStyle>
          <a:p>
            <a:pPr>
              <a:defRPr/>
            </a:pPr>
            <a:fld id="{79FFEEB7-F347-4F67-ADCC-503023365764}" type="slidenum">
              <a:rPr lang="en-US" altLang="en-US"/>
              <a:pPr>
                <a:defRPr/>
              </a:pPr>
              <a:t>‹#›</a:t>
            </a:fld>
            <a:endParaRPr lang="en-US" altLang="en-US"/>
          </a:p>
        </p:txBody>
      </p:sp>
    </p:spTree>
    <p:extLst>
      <p:ext uri="{BB962C8B-B14F-4D97-AF65-F5344CB8AC3E}">
        <p14:creationId xmlns:p14="http://schemas.microsoft.com/office/powerpoint/2010/main" val="3861995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342900" lvl="0" indent="-257175" algn="l">
              <a:spcBef>
                <a:spcPts val="270"/>
              </a:spcBef>
              <a:spcAft>
                <a:spcPts val="0"/>
              </a:spcAft>
              <a:buClr>
                <a:schemeClr val="lt1"/>
              </a:buClr>
              <a:buSzPts val="1800"/>
              <a:buChar char="•"/>
              <a:defRPr/>
            </a:lvl1pPr>
            <a:lvl2pPr marL="685800" lvl="1" indent="-257175" algn="l">
              <a:spcBef>
                <a:spcPts val="270"/>
              </a:spcBef>
              <a:spcAft>
                <a:spcPts val="0"/>
              </a:spcAft>
              <a:buClr>
                <a:schemeClr val="lt1"/>
              </a:buClr>
              <a:buSzPts val="1800"/>
              <a:buChar char="–"/>
              <a:defRPr/>
            </a:lvl2pPr>
            <a:lvl3pPr marL="1028700" lvl="2" indent="-257175" algn="l">
              <a:spcBef>
                <a:spcPts val="270"/>
              </a:spcBef>
              <a:spcAft>
                <a:spcPts val="0"/>
              </a:spcAft>
              <a:buClr>
                <a:schemeClr val="lt1"/>
              </a:buClr>
              <a:buSzPts val="1800"/>
              <a:buChar char="•"/>
              <a:defRPr/>
            </a:lvl3pPr>
            <a:lvl4pPr marL="1371600" lvl="3" indent="-257175" algn="l">
              <a:spcBef>
                <a:spcPts val="270"/>
              </a:spcBef>
              <a:spcAft>
                <a:spcPts val="0"/>
              </a:spcAft>
              <a:buClr>
                <a:schemeClr val="lt1"/>
              </a:buClr>
              <a:buSzPts val="1800"/>
              <a:buChar char="–"/>
              <a:defRPr/>
            </a:lvl4pPr>
            <a:lvl5pPr marL="1714500" lvl="4" indent="-257175" algn="l">
              <a:spcBef>
                <a:spcPts val="270"/>
              </a:spcBef>
              <a:spcAft>
                <a:spcPts val="0"/>
              </a:spcAft>
              <a:buClr>
                <a:schemeClr val="lt1"/>
              </a:buClr>
              <a:buSzPts val="1800"/>
              <a:buChar char="»"/>
              <a:defRPr/>
            </a:lvl5pPr>
            <a:lvl6pPr marL="2057400" lvl="5" indent="-257175" algn="l">
              <a:spcBef>
                <a:spcPts val="270"/>
              </a:spcBef>
              <a:spcAft>
                <a:spcPts val="0"/>
              </a:spcAft>
              <a:buClr>
                <a:schemeClr val="lt1"/>
              </a:buClr>
              <a:buSzPts val="1800"/>
              <a:buChar char="•"/>
              <a:defRPr/>
            </a:lvl6pPr>
            <a:lvl7pPr marL="2400300" lvl="6" indent="-257175" algn="l">
              <a:spcBef>
                <a:spcPts val="270"/>
              </a:spcBef>
              <a:spcAft>
                <a:spcPts val="0"/>
              </a:spcAft>
              <a:buClr>
                <a:schemeClr val="lt1"/>
              </a:buClr>
              <a:buSzPts val="1800"/>
              <a:buChar char="•"/>
              <a:defRPr/>
            </a:lvl7pPr>
            <a:lvl8pPr marL="2743200" lvl="7" indent="-257175" algn="l">
              <a:spcBef>
                <a:spcPts val="270"/>
              </a:spcBef>
              <a:spcAft>
                <a:spcPts val="0"/>
              </a:spcAft>
              <a:buClr>
                <a:schemeClr val="lt1"/>
              </a:buClr>
              <a:buSzPts val="1800"/>
              <a:buChar char="•"/>
              <a:defRPr/>
            </a:lvl8pPr>
            <a:lvl9pPr marL="3086100" lvl="8" indent="-257175" algn="l">
              <a:spcBef>
                <a:spcPts val="270"/>
              </a:spcBef>
              <a:spcAft>
                <a:spcPts val="0"/>
              </a:spcAft>
              <a:buClr>
                <a:schemeClr val="lt1"/>
              </a:buClr>
              <a:buSzPts val="1800"/>
              <a:buChar char="•"/>
              <a:defRPr/>
            </a:lvl9pPr>
          </a:lstStyle>
          <a:p>
            <a:endParaRPr/>
          </a:p>
        </p:txBody>
      </p:sp>
      <p:sp>
        <p:nvSpPr>
          <p:cNvPr id="18" name="Google Shape;18;p2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081045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1"/>
        <p:cNvGrpSpPr/>
        <p:nvPr/>
      </p:nvGrpSpPr>
      <p:grpSpPr>
        <a:xfrm>
          <a:off x="0" y="0"/>
          <a:ext cx="0" cy="0"/>
          <a:chOff x="0" y="0"/>
          <a:chExt cx="0" cy="0"/>
        </a:xfrm>
      </p:grpSpPr>
      <p:sp>
        <p:nvSpPr>
          <p:cNvPr id="22" name="Google Shape;22;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342900" lvl="0" indent="-171450" algn="l">
              <a:spcBef>
                <a:spcPts val="360"/>
              </a:spcBef>
              <a:spcAft>
                <a:spcPts val="0"/>
              </a:spcAft>
              <a:buClr>
                <a:schemeClr val="lt1"/>
              </a:buClr>
              <a:buSzPts val="2400"/>
              <a:buNone/>
              <a:defRPr sz="1800" b="1"/>
            </a:lvl1pPr>
            <a:lvl2pPr marL="685800" lvl="1" indent="-171450" algn="l">
              <a:spcBef>
                <a:spcPts val="300"/>
              </a:spcBef>
              <a:spcAft>
                <a:spcPts val="0"/>
              </a:spcAft>
              <a:buClr>
                <a:schemeClr val="lt1"/>
              </a:buClr>
              <a:buSzPts val="2000"/>
              <a:buNone/>
              <a:defRPr sz="1500" b="1"/>
            </a:lvl2pPr>
            <a:lvl3pPr marL="1028700" lvl="2" indent="-171450" algn="l">
              <a:spcBef>
                <a:spcPts val="270"/>
              </a:spcBef>
              <a:spcAft>
                <a:spcPts val="0"/>
              </a:spcAft>
              <a:buClr>
                <a:schemeClr val="lt1"/>
              </a:buClr>
              <a:buSzPts val="1800"/>
              <a:buNone/>
              <a:defRPr sz="1350" b="1"/>
            </a:lvl3pPr>
            <a:lvl4pPr marL="1371600" lvl="3" indent="-171450" algn="l">
              <a:spcBef>
                <a:spcPts val="240"/>
              </a:spcBef>
              <a:spcAft>
                <a:spcPts val="0"/>
              </a:spcAft>
              <a:buClr>
                <a:schemeClr val="lt1"/>
              </a:buClr>
              <a:buSzPts val="1600"/>
              <a:buNone/>
              <a:defRPr sz="1200" b="1"/>
            </a:lvl4pPr>
            <a:lvl5pPr marL="1714500" lvl="4" indent="-171450" algn="l">
              <a:spcBef>
                <a:spcPts val="240"/>
              </a:spcBef>
              <a:spcAft>
                <a:spcPts val="0"/>
              </a:spcAft>
              <a:buClr>
                <a:schemeClr val="lt1"/>
              </a:buClr>
              <a:buSzPts val="1600"/>
              <a:buNone/>
              <a:defRPr sz="1200" b="1"/>
            </a:lvl5pPr>
            <a:lvl6pPr marL="2057400" lvl="5" indent="-171450" algn="l">
              <a:spcBef>
                <a:spcPts val="240"/>
              </a:spcBef>
              <a:spcAft>
                <a:spcPts val="0"/>
              </a:spcAft>
              <a:buClr>
                <a:schemeClr val="lt1"/>
              </a:buClr>
              <a:buSzPts val="1600"/>
              <a:buNone/>
              <a:defRPr sz="1200" b="1"/>
            </a:lvl6pPr>
            <a:lvl7pPr marL="2400300" lvl="6" indent="-171450" algn="l">
              <a:spcBef>
                <a:spcPts val="240"/>
              </a:spcBef>
              <a:spcAft>
                <a:spcPts val="0"/>
              </a:spcAft>
              <a:buClr>
                <a:schemeClr val="lt1"/>
              </a:buClr>
              <a:buSzPts val="1600"/>
              <a:buNone/>
              <a:defRPr sz="1200" b="1"/>
            </a:lvl7pPr>
            <a:lvl8pPr marL="2743200" lvl="7" indent="-171450" algn="l">
              <a:spcBef>
                <a:spcPts val="240"/>
              </a:spcBef>
              <a:spcAft>
                <a:spcPts val="0"/>
              </a:spcAft>
              <a:buClr>
                <a:schemeClr val="lt1"/>
              </a:buClr>
              <a:buSzPts val="1600"/>
              <a:buNone/>
              <a:defRPr sz="1200" b="1"/>
            </a:lvl8pPr>
            <a:lvl9pPr marL="3086100" lvl="8" indent="-171450" algn="l">
              <a:spcBef>
                <a:spcPts val="240"/>
              </a:spcBef>
              <a:spcAft>
                <a:spcPts val="0"/>
              </a:spcAft>
              <a:buClr>
                <a:schemeClr val="lt1"/>
              </a:buClr>
              <a:buSzPts val="1600"/>
              <a:buNone/>
              <a:defRPr sz="1200" b="1"/>
            </a:lvl9pPr>
          </a:lstStyle>
          <a:p>
            <a:endParaRPr/>
          </a:p>
        </p:txBody>
      </p:sp>
      <p:sp>
        <p:nvSpPr>
          <p:cNvPr id="24" name="Google Shape;24;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342900" lvl="0" indent="-285750" algn="l">
              <a:spcBef>
                <a:spcPts val="360"/>
              </a:spcBef>
              <a:spcAft>
                <a:spcPts val="0"/>
              </a:spcAft>
              <a:buClr>
                <a:schemeClr val="lt1"/>
              </a:buClr>
              <a:buSzPts val="2400"/>
              <a:buChar char="•"/>
              <a:defRPr sz="1800"/>
            </a:lvl1pPr>
            <a:lvl2pPr marL="685800" lvl="1" indent="-266700" algn="l">
              <a:spcBef>
                <a:spcPts val="300"/>
              </a:spcBef>
              <a:spcAft>
                <a:spcPts val="0"/>
              </a:spcAft>
              <a:buClr>
                <a:schemeClr val="lt1"/>
              </a:buClr>
              <a:buSzPts val="2000"/>
              <a:buChar char="–"/>
              <a:defRPr sz="1500"/>
            </a:lvl2pPr>
            <a:lvl3pPr marL="1028700" lvl="2" indent="-257175" algn="l">
              <a:spcBef>
                <a:spcPts val="270"/>
              </a:spcBef>
              <a:spcAft>
                <a:spcPts val="0"/>
              </a:spcAft>
              <a:buClr>
                <a:schemeClr val="lt1"/>
              </a:buClr>
              <a:buSzPts val="1800"/>
              <a:buChar char="•"/>
              <a:defRPr sz="1350"/>
            </a:lvl3pPr>
            <a:lvl4pPr marL="1371600" lvl="3" indent="-247650" algn="l">
              <a:spcBef>
                <a:spcPts val="240"/>
              </a:spcBef>
              <a:spcAft>
                <a:spcPts val="0"/>
              </a:spcAft>
              <a:buClr>
                <a:schemeClr val="lt1"/>
              </a:buClr>
              <a:buSzPts val="1600"/>
              <a:buChar char="–"/>
              <a:defRPr sz="1200"/>
            </a:lvl4pPr>
            <a:lvl5pPr marL="1714500" lvl="4" indent="-247650" algn="l">
              <a:spcBef>
                <a:spcPts val="240"/>
              </a:spcBef>
              <a:spcAft>
                <a:spcPts val="0"/>
              </a:spcAft>
              <a:buClr>
                <a:schemeClr val="lt1"/>
              </a:buClr>
              <a:buSzPts val="1600"/>
              <a:buChar char="»"/>
              <a:defRPr sz="1200"/>
            </a:lvl5pPr>
            <a:lvl6pPr marL="2057400" lvl="5" indent="-247650" algn="l">
              <a:spcBef>
                <a:spcPts val="240"/>
              </a:spcBef>
              <a:spcAft>
                <a:spcPts val="0"/>
              </a:spcAft>
              <a:buClr>
                <a:schemeClr val="lt1"/>
              </a:buClr>
              <a:buSzPts val="1600"/>
              <a:buChar char="•"/>
              <a:defRPr sz="1200"/>
            </a:lvl6pPr>
            <a:lvl7pPr marL="2400300" lvl="6" indent="-247650" algn="l">
              <a:spcBef>
                <a:spcPts val="240"/>
              </a:spcBef>
              <a:spcAft>
                <a:spcPts val="0"/>
              </a:spcAft>
              <a:buClr>
                <a:schemeClr val="lt1"/>
              </a:buClr>
              <a:buSzPts val="1600"/>
              <a:buChar char="•"/>
              <a:defRPr sz="1200"/>
            </a:lvl7pPr>
            <a:lvl8pPr marL="2743200" lvl="7" indent="-247650" algn="l">
              <a:spcBef>
                <a:spcPts val="240"/>
              </a:spcBef>
              <a:spcAft>
                <a:spcPts val="0"/>
              </a:spcAft>
              <a:buClr>
                <a:schemeClr val="lt1"/>
              </a:buClr>
              <a:buSzPts val="1600"/>
              <a:buChar char="•"/>
              <a:defRPr sz="1200"/>
            </a:lvl8pPr>
            <a:lvl9pPr marL="3086100" lvl="8" indent="-247650" algn="l">
              <a:spcBef>
                <a:spcPts val="240"/>
              </a:spcBef>
              <a:spcAft>
                <a:spcPts val="0"/>
              </a:spcAft>
              <a:buClr>
                <a:schemeClr val="lt1"/>
              </a:buClr>
              <a:buSzPts val="1600"/>
              <a:buChar char="•"/>
              <a:defRPr sz="1200"/>
            </a:lvl9pPr>
          </a:lstStyle>
          <a:p>
            <a:endParaRPr/>
          </a:p>
        </p:txBody>
      </p:sp>
      <p:sp>
        <p:nvSpPr>
          <p:cNvPr id="25" name="Google Shape;25;p22"/>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342900" lvl="0" indent="-171450" algn="l">
              <a:spcBef>
                <a:spcPts val="360"/>
              </a:spcBef>
              <a:spcAft>
                <a:spcPts val="0"/>
              </a:spcAft>
              <a:buClr>
                <a:schemeClr val="lt1"/>
              </a:buClr>
              <a:buSzPts val="2400"/>
              <a:buNone/>
              <a:defRPr sz="1800" b="1"/>
            </a:lvl1pPr>
            <a:lvl2pPr marL="685800" lvl="1" indent="-171450" algn="l">
              <a:spcBef>
                <a:spcPts val="300"/>
              </a:spcBef>
              <a:spcAft>
                <a:spcPts val="0"/>
              </a:spcAft>
              <a:buClr>
                <a:schemeClr val="lt1"/>
              </a:buClr>
              <a:buSzPts val="2000"/>
              <a:buNone/>
              <a:defRPr sz="1500" b="1"/>
            </a:lvl2pPr>
            <a:lvl3pPr marL="1028700" lvl="2" indent="-171450" algn="l">
              <a:spcBef>
                <a:spcPts val="270"/>
              </a:spcBef>
              <a:spcAft>
                <a:spcPts val="0"/>
              </a:spcAft>
              <a:buClr>
                <a:schemeClr val="lt1"/>
              </a:buClr>
              <a:buSzPts val="1800"/>
              <a:buNone/>
              <a:defRPr sz="1350" b="1"/>
            </a:lvl3pPr>
            <a:lvl4pPr marL="1371600" lvl="3" indent="-171450" algn="l">
              <a:spcBef>
                <a:spcPts val="240"/>
              </a:spcBef>
              <a:spcAft>
                <a:spcPts val="0"/>
              </a:spcAft>
              <a:buClr>
                <a:schemeClr val="lt1"/>
              </a:buClr>
              <a:buSzPts val="1600"/>
              <a:buNone/>
              <a:defRPr sz="1200" b="1"/>
            </a:lvl4pPr>
            <a:lvl5pPr marL="1714500" lvl="4" indent="-171450" algn="l">
              <a:spcBef>
                <a:spcPts val="240"/>
              </a:spcBef>
              <a:spcAft>
                <a:spcPts val="0"/>
              </a:spcAft>
              <a:buClr>
                <a:schemeClr val="lt1"/>
              </a:buClr>
              <a:buSzPts val="1600"/>
              <a:buNone/>
              <a:defRPr sz="1200" b="1"/>
            </a:lvl5pPr>
            <a:lvl6pPr marL="2057400" lvl="5" indent="-171450" algn="l">
              <a:spcBef>
                <a:spcPts val="240"/>
              </a:spcBef>
              <a:spcAft>
                <a:spcPts val="0"/>
              </a:spcAft>
              <a:buClr>
                <a:schemeClr val="lt1"/>
              </a:buClr>
              <a:buSzPts val="1600"/>
              <a:buNone/>
              <a:defRPr sz="1200" b="1"/>
            </a:lvl6pPr>
            <a:lvl7pPr marL="2400300" lvl="6" indent="-171450" algn="l">
              <a:spcBef>
                <a:spcPts val="240"/>
              </a:spcBef>
              <a:spcAft>
                <a:spcPts val="0"/>
              </a:spcAft>
              <a:buClr>
                <a:schemeClr val="lt1"/>
              </a:buClr>
              <a:buSzPts val="1600"/>
              <a:buNone/>
              <a:defRPr sz="1200" b="1"/>
            </a:lvl7pPr>
            <a:lvl8pPr marL="2743200" lvl="7" indent="-171450" algn="l">
              <a:spcBef>
                <a:spcPts val="240"/>
              </a:spcBef>
              <a:spcAft>
                <a:spcPts val="0"/>
              </a:spcAft>
              <a:buClr>
                <a:schemeClr val="lt1"/>
              </a:buClr>
              <a:buSzPts val="1600"/>
              <a:buNone/>
              <a:defRPr sz="1200" b="1"/>
            </a:lvl8pPr>
            <a:lvl9pPr marL="3086100" lvl="8" indent="-171450" algn="l">
              <a:spcBef>
                <a:spcPts val="240"/>
              </a:spcBef>
              <a:spcAft>
                <a:spcPts val="0"/>
              </a:spcAft>
              <a:buClr>
                <a:schemeClr val="lt1"/>
              </a:buClr>
              <a:buSzPts val="1600"/>
              <a:buNone/>
              <a:defRPr sz="1200" b="1"/>
            </a:lvl9pPr>
          </a:lstStyle>
          <a:p>
            <a:endParaRPr/>
          </a:p>
        </p:txBody>
      </p:sp>
      <p:sp>
        <p:nvSpPr>
          <p:cNvPr id="26" name="Google Shape;26;p22"/>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342900" lvl="0" indent="-285750" algn="l">
              <a:spcBef>
                <a:spcPts val="360"/>
              </a:spcBef>
              <a:spcAft>
                <a:spcPts val="0"/>
              </a:spcAft>
              <a:buClr>
                <a:schemeClr val="lt1"/>
              </a:buClr>
              <a:buSzPts val="2400"/>
              <a:buChar char="•"/>
              <a:defRPr sz="1800"/>
            </a:lvl1pPr>
            <a:lvl2pPr marL="685800" lvl="1" indent="-266700" algn="l">
              <a:spcBef>
                <a:spcPts val="300"/>
              </a:spcBef>
              <a:spcAft>
                <a:spcPts val="0"/>
              </a:spcAft>
              <a:buClr>
                <a:schemeClr val="lt1"/>
              </a:buClr>
              <a:buSzPts val="2000"/>
              <a:buChar char="–"/>
              <a:defRPr sz="1500"/>
            </a:lvl2pPr>
            <a:lvl3pPr marL="1028700" lvl="2" indent="-257175" algn="l">
              <a:spcBef>
                <a:spcPts val="270"/>
              </a:spcBef>
              <a:spcAft>
                <a:spcPts val="0"/>
              </a:spcAft>
              <a:buClr>
                <a:schemeClr val="lt1"/>
              </a:buClr>
              <a:buSzPts val="1800"/>
              <a:buChar char="•"/>
              <a:defRPr sz="1350"/>
            </a:lvl3pPr>
            <a:lvl4pPr marL="1371600" lvl="3" indent="-247650" algn="l">
              <a:spcBef>
                <a:spcPts val="240"/>
              </a:spcBef>
              <a:spcAft>
                <a:spcPts val="0"/>
              </a:spcAft>
              <a:buClr>
                <a:schemeClr val="lt1"/>
              </a:buClr>
              <a:buSzPts val="1600"/>
              <a:buChar char="–"/>
              <a:defRPr sz="1200"/>
            </a:lvl4pPr>
            <a:lvl5pPr marL="1714500" lvl="4" indent="-247650" algn="l">
              <a:spcBef>
                <a:spcPts val="240"/>
              </a:spcBef>
              <a:spcAft>
                <a:spcPts val="0"/>
              </a:spcAft>
              <a:buClr>
                <a:schemeClr val="lt1"/>
              </a:buClr>
              <a:buSzPts val="1600"/>
              <a:buChar char="»"/>
              <a:defRPr sz="1200"/>
            </a:lvl5pPr>
            <a:lvl6pPr marL="2057400" lvl="5" indent="-247650" algn="l">
              <a:spcBef>
                <a:spcPts val="240"/>
              </a:spcBef>
              <a:spcAft>
                <a:spcPts val="0"/>
              </a:spcAft>
              <a:buClr>
                <a:schemeClr val="lt1"/>
              </a:buClr>
              <a:buSzPts val="1600"/>
              <a:buChar char="•"/>
              <a:defRPr sz="1200"/>
            </a:lvl6pPr>
            <a:lvl7pPr marL="2400300" lvl="6" indent="-247650" algn="l">
              <a:spcBef>
                <a:spcPts val="240"/>
              </a:spcBef>
              <a:spcAft>
                <a:spcPts val="0"/>
              </a:spcAft>
              <a:buClr>
                <a:schemeClr val="lt1"/>
              </a:buClr>
              <a:buSzPts val="1600"/>
              <a:buChar char="•"/>
              <a:defRPr sz="1200"/>
            </a:lvl7pPr>
            <a:lvl8pPr marL="2743200" lvl="7" indent="-247650" algn="l">
              <a:spcBef>
                <a:spcPts val="240"/>
              </a:spcBef>
              <a:spcAft>
                <a:spcPts val="0"/>
              </a:spcAft>
              <a:buClr>
                <a:schemeClr val="lt1"/>
              </a:buClr>
              <a:buSzPts val="1600"/>
              <a:buChar char="•"/>
              <a:defRPr sz="1200"/>
            </a:lvl8pPr>
            <a:lvl9pPr marL="3086100" lvl="8" indent="-247650" algn="l">
              <a:spcBef>
                <a:spcPts val="240"/>
              </a:spcBef>
              <a:spcAft>
                <a:spcPts val="0"/>
              </a:spcAft>
              <a:buClr>
                <a:schemeClr val="lt1"/>
              </a:buClr>
              <a:buSzPts val="1600"/>
              <a:buChar char="•"/>
              <a:defRPr sz="1200"/>
            </a:lvl9pPr>
          </a:lstStyle>
          <a:p>
            <a:endParaRPr/>
          </a:p>
        </p:txBody>
      </p:sp>
      <p:sp>
        <p:nvSpPr>
          <p:cNvPr id="27" name="Google Shape;27;p2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16351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0"/>
        <p:cNvGrpSpPr/>
        <p:nvPr/>
      </p:nvGrpSpPr>
      <p:grpSpPr>
        <a:xfrm>
          <a:off x="0" y="0"/>
          <a:ext cx="0" cy="0"/>
          <a:chOff x="0" y="0"/>
          <a:chExt cx="0" cy="0"/>
        </a:xfrm>
      </p:grpSpPr>
      <p:sp>
        <p:nvSpPr>
          <p:cNvPr id="31" name="Google Shape;31;p23"/>
          <p:cNvSpPr txBox="1">
            <a:spLocks noGrp="1"/>
          </p:cNvSpPr>
          <p:nvPr>
            <p:ph type="title"/>
          </p:nvPr>
        </p:nvSpPr>
        <p:spPr>
          <a:xfrm rot="5400000">
            <a:off x="4732339"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23"/>
          <p:cNvSpPr txBox="1">
            <a:spLocks noGrp="1"/>
          </p:cNvSpPr>
          <p:nvPr>
            <p:ph type="body" idx="1"/>
          </p:nvPr>
        </p:nvSpPr>
        <p:spPr>
          <a:xfrm rot="5400000">
            <a:off x="541339" y="190500"/>
            <a:ext cx="5851525" cy="6019800"/>
          </a:xfrm>
          <a:prstGeom prst="rect">
            <a:avLst/>
          </a:prstGeom>
          <a:noFill/>
          <a:ln>
            <a:noFill/>
          </a:ln>
        </p:spPr>
        <p:txBody>
          <a:bodyPr spcFirstLastPara="1" wrap="square" lIns="91425" tIns="45700" rIns="91425" bIns="45700" anchor="t" anchorCtr="0">
            <a:noAutofit/>
          </a:bodyPr>
          <a:lstStyle>
            <a:lvl1pPr marL="342900" lvl="0" indent="-257175" algn="l">
              <a:spcBef>
                <a:spcPts val="270"/>
              </a:spcBef>
              <a:spcAft>
                <a:spcPts val="0"/>
              </a:spcAft>
              <a:buClr>
                <a:schemeClr val="lt1"/>
              </a:buClr>
              <a:buSzPts val="1800"/>
              <a:buChar char="•"/>
              <a:defRPr/>
            </a:lvl1pPr>
            <a:lvl2pPr marL="685800" lvl="1" indent="-257175" algn="l">
              <a:spcBef>
                <a:spcPts val="270"/>
              </a:spcBef>
              <a:spcAft>
                <a:spcPts val="0"/>
              </a:spcAft>
              <a:buClr>
                <a:schemeClr val="lt1"/>
              </a:buClr>
              <a:buSzPts val="1800"/>
              <a:buChar char="–"/>
              <a:defRPr/>
            </a:lvl2pPr>
            <a:lvl3pPr marL="1028700" lvl="2" indent="-257175" algn="l">
              <a:spcBef>
                <a:spcPts val="270"/>
              </a:spcBef>
              <a:spcAft>
                <a:spcPts val="0"/>
              </a:spcAft>
              <a:buClr>
                <a:schemeClr val="lt1"/>
              </a:buClr>
              <a:buSzPts val="1800"/>
              <a:buChar char="•"/>
              <a:defRPr/>
            </a:lvl3pPr>
            <a:lvl4pPr marL="1371600" lvl="3" indent="-257175" algn="l">
              <a:spcBef>
                <a:spcPts val="270"/>
              </a:spcBef>
              <a:spcAft>
                <a:spcPts val="0"/>
              </a:spcAft>
              <a:buClr>
                <a:schemeClr val="lt1"/>
              </a:buClr>
              <a:buSzPts val="1800"/>
              <a:buChar char="–"/>
              <a:defRPr/>
            </a:lvl4pPr>
            <a:lvl5pPr marL="1714500" lvl="4" indent="-257175" algn="l">
              <a:spcBef>
                <a:spcPts val="270"/>
              </a:spcBef>
              <a:spcAft>
                <a:spcPts val="0"/>
              </a:spcAft>
              <a:buClr>
                <a:schemeClr val="lt1"/>
              </a:buClr>
              <a:buSzPts val="1800"/>
              <a:buChar char="»"/>
              <a:defRPr/>
            </a:lvl5pPr>
            <a:lvl6pPr marL="2057400" lvl="5" indent="-257175" algn="l">
              <a:spcBef>
                <a:spcPts val="270"/>
              </a:spcBef>
              <a:spcAft>
                <a:spcPts val="0"/>
              </a:spcAft>
              <a:buClr>
                <a:schemeClr val="lt1"/>
              </a:buClr>
              <a:buSzPts val="1800"/>
              <a:buChar char="•"/>
              <a:defRPr/>
            </a:lvl6pPr>
            <a:lvl7pPr marL="2400300" lvl="6" indent="-257175" algn="l">
              <a:spcBef>
                <a:spcPts val="270"/>
              </a:spcBef>
              <a:spcAft>
                <a:spcPts val="0"/>
              </a:spcAft>
              <a:buClr>
                <a:schemeClr val="lt1"/>
              </a:buClr>
              <a:buSzPts val="1800"/>
              <a:buChar char="•"/>
              <a:defRPr/>
            </a:lvl7pPr>
            <a:lvl8pPr marL="2743200" lvl="7" indent="-257175" algn="l">
              <a:spcBef>
                <a:spcPts val="270"/>
              </a:spcBef>
              <a:spcAft>
                <a:spcPts val="0"/>
              </a:spcAft>
              <a:buClr>
                <a:schemeClr val="lt1"/>
              </a:buClr>
              <a:buSzPts val="1800"/>
              <a:buChar char="•"/>
              <a:defRPr/>
            </a:lvl8pPr>
            <a:lvl9pPr marL="3086100" lvl="8" indent="-257175" algn="l">
              <a:spcBef>
                <a:spcPts val="270"/>
              </a:spcBef>
              <a:spcAft>
                <a:spcPts val="0"/>
              </a:spcAft>
              <a:buClr>
                <a:schemeClr val="lt1"/>
              </a:buClr>
              <a:buSzPts val="1800"/>
              <a:buChar char="•"/>
              <a:defRPr/>
            </a:lvl9pPr>
          </a:lstStyle>
          <a:p>
            <a:endParaRPr/>
          </a:p>
        </p:txBody>
      </p:sp>
      <p:sp>
        <p:nvSpPr>
          <p:cNvPr id="33" name="Google Shape;33;p2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79883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2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342900" lvl="0" indent="-257175" algn="l">
              <a:spcBef>
                <a:spcPts val="270"/>
              </a:spcBef>
              <a:spcAft>
                <a:spcPts val="0"/>
              </a:spcAft>
              <a:buClr>
                <a:schemeClr val="lt1"/>
              </a:buClr>
              <a:buSzPts val="1800"/>
              <a:buChar char="•"/>
              <a:defRPr/>
            </a:lvl1pPr>
            <a:lvl2pPr marL="685800" lvl="1" indent="-257175" algn="l">
              <a:spcBef>
                <a:spcPts val="270"/>
              </a:spcBef>
              <a:spcAft>
                <a:spcPts val="0"/>
              </a:spcAft>
              <a:buClr>
                <a:schemeClr val="lt1"/>
              </a:buClr>
              <a:buSzPts val="1800"/>
              <a:buChar char="–"/>
              <a:defRPr/>
            </a:lvl2pPr>
            <a:lvl3pPr marL="1028700" lvl="2" indent="-257175" algn="l">
              <a:spcBef>
                <a:spcPts val="270"/>
              </a:spcBef>
              <a:spcAft>
                <a:spcPts val="0"/>
              </a:spcAft>
              <a:buClr>
                <a:schemeClr val="lt1"/>
              </a:buClr>
              <a:buSzPts val="1800"/>
              <a:buChar char="•"/>
              <a:defRPr/>
            </a:lvl3pPr>
            <a:lvl4pPr marL="1371600" lvl="3" indent="-257175" algn="l">
              <a:spcBef>
                <a:spcPts val="270"/>
              </a:spcBef>
              <a:spcAft>
                <a:spcPts val="0"/>
              </a:spcAft>
              <a:buClr>
                <a:schemeClr val="lt1"/>
              </a:buClr>
              <a:buSzPts val="1800"/>
              <a:buChar char="–"/>
              <a:defRPr/>
            </a:lvl4pPr>
            <a:lvl5pPr marL="1714500" lvl="4" indent="-257175" algn="l">
              <a:spcBef>
                <a:spcPts val="270"/>
              </a:spcBef>
              <a:spcAft>
                <a:spcPts val="0"/>
              </a:spcAft>
              <a:buClr>
                <a:schemeClr val="lt1"/>
              </a:buClr>
              <a:buSzPts val="1800"/>
              <a:buChar char="»"/>
              <a:defRPr/>
            </a:lvl5pPr>
            <a:lvl6pPr marL="2057400" lvl="5" indent="-257175" algn="l">
              <a:spcBef>
                <a:spcPts val="270"/>
              </a:spcBef>
              <a:spcAft>
                <a:spcPts val="0"/>
              </a:spcAft>
              <a:buClr>
                <a:schemeClr val="lt1"/>
              </a:buClr>
              <a:buSzPts val="1800"/>
              <a:buChar char="•"/>
              <a:defRPr/>
            </a:lvl6pPr>
            <a:lvl7pPr marL="2400300" lvl="6" indent="-257175" algn="l">
              <a:spcBef>
                <a:spcPts val="270"/>
              </a:spcBef>
              <a:spcAft>
                <a:spcPts val="0"/>
              </a:spcAft>
              <a:buClr>
                <a:schemeClr val="lt1"/>
              </a:buClr>
              <a:buSzPts val="1800"/>
              <a:buChar char="•"/>
              <a:defRPr/>
            </a:lvl7pPr>
            <a:lvl8pPr marL="2743200" lvl="7" indent="-257175" algn="l">
              <a:spcBef>
                <a:spcPts val="270"/>
              </a:spcBef>
              <a:spcAft>
                <a:spcPts val="0"/>
              </a:spcAft>
              <a:buClr>
                <a:schemeClr val="lt1"/>
              </a:buClr>
              <a:buSzPts val="1800"/>
              <a:buChar char="•"/>
              <a:defRPr/>
            </a:lvl8pPr>
            <a:lvl9pPr marL="3086100" lvl="8" indent="-257175" algn="l">
              <a:spcBef>
                <a:spcPts val="270"/>
              </a:spcBef>
              <a:spcAft>
                <a:spcPts val="0"/>
              </a:spcAft>
              <a:buClr>
                <a:schemeClr val="lt1"/>
              </a:buClr>
              <a:buSzPts val="1800"/>
              <a:buChar char="•"/>
              <a:defRPr/>
            </a:lvl9pPr>
          </a:lstStyle>
          <a:p>
            <a:endParaRPr/>
          </a:p>
        </p:txBody>
      </p:sp>
      <p:sp>
        <p:nvSpPr>
          <p:cNvPr id="39" name="Google Shape;39;p2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604701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25"/>
          <p:cNvSpPr>
            <a:spLocks noGrp="1"/>
          </p:cNvSpPr>
          <p:nvPr>
            <p:ph type="pic" idx="2"/>
          </p:nvPr>
        </p:nvSpPr>
        <p:spPr>
          <a:xfrm>
            <a:off x="1792288" y="612775"/>
            <a:ext cx="5486400" cy="4114800"/>
          </a:xfrm>
          <a:prstGeom prst="rect">
            <a:avLst/>
          </a:prstGeom>
          <a:noFill/>
          <a:ln>
            <a:noFill/>
          </a:ln>
        </p:spPr>
      </p:sp>
      <p:sp>
        <p:nvSpPr>
          <p:cNvPr id="45" name="Google Shape;45;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342900" lvl="0" indent="-171450" algn="l">
              <a:spcBef>
                <a:spcPts val="210"/>
              </a:spcBef>
              <a:spcAft>
                <a:spcPts val="0"/>
              </a:spcAft>
              <a:buClr>
                <a:schemeClr val="lt1"/>
              </a:buClr>
              <a:buSzPts val="1400"/>
              <a:buNone/>
              <a:defRPr sz="1050"/>
            </a:lvl1pPr>
            <a:lvl2pPr marL="685800" lvl="1" indent="-171450" algn="l">
              <a:spcBef>
                <a:spcPts val="180"/>
              </a:spcBef>
              <a:spcAft>
                <a:spcPts val="0"/>
              </a:spcAft>
              <a:buClr>
                <a:schemeClr val="lt1"/>
              </a:buClr>
              <a:buSzPts val="1200"/>
              <a:buNone/>
              <a:defRPr sz="900"/>
            </a:lvl2pPr>
            <a:lvl3pPr marL="1028700" lvl="2" indent="-171450" algn="l">
              <a:spcBef>
                <a:spcPts val="150"/>
              </a:spcBef>
              <a:spcAft>
                <a:spcPts val="0"/>
              </a:spcAft>
              <a:buClr>
                <a:schemeClr val="lt1"/>
              </a:buClr>
              <a:buSzPts val="1000"/>
              <a:buNone/>
              <a:defRPr sz="750"/>
            </a:lvl3pPr>
            <a:lvl4pPr marL="1371600" lvl="3" indent="-171450" algn="l">
              <a:spcBef>
                <a:spcPts val="135"/>
              </a:spcBef>
              <a:spcAft>
                <a:spcPts val="0"/>
              </a:spcAft>
              <a:buClr>
                <a:schemeClr val="lt1"/>
              </a:buClr>
              <a:buSzPts val="900"/>
              <a:buNone/>
              <a:defRPr sz="675"/>
            </a:lvl4pPr>
            <a:lvl5pPr marL="1714500" lvl="4" indent="-171450" algn="l">
              <a:spcBef>
                <a:spcPts val="135"/>
              </a:spcBef>
              <a:spcAft>
                <a:spcPts val="0"/>
              </a:spcAft>
              <a:buClr>
                <a:schemeClr val="lt1"/>
              </a:buClr>
              <a:buSzPts val="900"/>
              <a:buNone/>
              <a:defRPr sz="675"/>
            </a:lvl5pPr>
            <a:lvl6pPr marL="2057400" lvl="5" indent="-171450" algn="l">
              <a:spcBef>
                <a:spcPts val="135"/>
              </a:spcBef>
              <a:spcAft>
                <a:spcPts val="0"/>
              </a:spcAft>
              <a:buClr>
                <a:schemeClr val="lt1"/>
              </a:buClr>
              <a:buSzPts val="900"/>
              <a:buNone/>
              <a:defRPr sz="675"/>
            </a:lvl6pPr>
            <a:lvl7pPr marL="2400300" lvl="6" indent="-171450" algn="l">
              <a:spcBef>
                <a:spcPts val="135"/>
              </a:spcBef>
              <a:spcAft>
                <a:spcPts val="0"/>
              </a:spcAft>
              <a:buClr>
                <a:schemeClr val="lt1"/>
              </a:buClr>
              <a:buSzPts val="900"/>
              <a:buNone/>
              <a:defRPr sz="675"/>
            </a:lvl7pPr>
            <a:lvl8pPr marL="2743200" lvl="7" indent="-171450" algn="l">
              <a:spcBef>
                <a:spcPts val="135"/>
              </a:spcBef>
              <a:spcAft>
                <a:spcPts val="0"/>
              </a:spcAft>
              <a:buClr>
                <a:schemeClr val="lt1"/>
              </a:buClr>
              <a:buSzPts val="900"/>
              <a:buNone/>
              <a:defRPr sz="675"/>
            </a:lvl8pPr>
            <a:lvl9pPr marL="3086100" lvl="8" indent="-171450" algn="l">
              <a:spcBef>
                <a:spcPts val="135"/>
              </a:spcBef>
              <a:spcAft>
                <a:spcPts val="0"/>
              </a:spcAft>
              <a:buClr>
                <a:schemeClr val="lt1"/>
              </a:buClr>
              <a:buSzPts val="900"/>
              <a:buNone/>
              <a:defRPr sz="675"/>
            </a:lvl9pPr>
          </a:lstStyle>
          <a:p>
            <a:endParaRPr/>
          </a:p>
        </p:txBody>
      </p:sp>
      <p:sp>
        <p:nvSpPr>
          <p:cNvPr id="46" name="Google Shape;46;p2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0318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25"/>
          <p:cNvSpPr>
            <a:spLocks noGrp="1"/>
          </p:cNvSpPr>
          <p:nvPr>
            <p:ph type="pic" idx="2"/>
          </p:nvPr>
        </p:nvSpPr>
        <p:spPr>
          <a:xfrm>
            <a:off x="1792288" y="612775"/>
            <a:ext cx="5486400" cy="4114800"/>
          </a:xfrm>
          <a:prstGeom prst="rect">
            <a:avLst/>
          </a:prstGeom>
          <a:noFill/>
          <a:ln>
            <a:noFill/>
          </a:ln>
        </p:spPr>
      </p:sp>
      <p:sp>
        <p:nvSpPr>
          <p:cNvPr id="45" name="Google Shape;45;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46" name="Google Shape;4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26"/>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342900" lvl="0" indent="-323850" algn="l">
              <a:spcBef>
                <a:spcPts val="480"/>
              </a:spcBef>
              <a:spcAft>
                <a:spcPts val="0"/>
              </a:spcAft>
              <a:buClr>
                <a:schemeClr val="lt1"/>
              </a:buClr>
              <a:buSzPts val="3200"/>
              <a:buChar char="•"/>
              <a:defRPr sz="2400"/>
            </a:lvl1pPr>
            <a:lvl2pPr marL="685800" lvl="1" indent="-304800" algn="l">
              <a:spcBef>
                <a:spcPts val="420"/>
              </a:spcBef>
              <a:spcAft>
                <a:spcPts val="0"/>
              </a:spcAft>
              <a:buClr>
                <a:schemeClr val="lt1"/>
              </a:buClr>
              <a:buSzPts val="2800"/>
              <a:buChar char="–"/>
              <a:defRPr sz="2100"/>
            </a:lvl2pPr>
            <a:lvl3pPr marL="1028700" lvl="2" indent="-285750" algn="l">
              <a:spcBef>
                <a:spcPts val="360"/>
              </a:spcBef>
              <a:spcAft>
                <a:spcPts val="0"/>
              </a:spcAft>
              <a:buClr>
                <a:schemeClr val="lt1"/>
              </a:buClr>
              <a:buSzPts val="2400"/>
              <a:buChar char="•"/>
              <a:defRPr sz="1800"/>
            </a:lvl3pPr>
            <a:lvl4pPr marL="1371600" lvl="3" indent="-266700" algn="l">
              <a:spcBef>
                <a:spcPts val="300"/>
              </a:spcBef>
              <a:spcAft>
                <a:spcPts val="0"/>
              </a:spcAft>
              <a:buClr>
                <a:schemeClr val="lt1"/>
              </a:buClr>
              <a:buSzPts val="2000"/>
              <a:buChar char="–"/>
              <a:defRPr sz="1500"/>
            </a:lvl4pPr>
            <a:lvl5pPr marL="1714500" lvl="4" indent="-266700" algn="l">
              <a:spcBef>
                <a:spcPts val="300"/>
              </a:spcBef>
              <a:spcAft>
                <a:spcPts val="0"/>
              </a:spcAft>
              <a:buClr>
                <a:schemeClr val="lt1"/>
              </a:buClr>
              <a:buSzPts val="2000"/>
              <a:buChar char="»"/>
              <a:defRPr sz="1500"/>
            </a:lvl5pPr>
            <a:lvl6pPr marL="2057400" lvl="5" indent="-266700" algn="l">
              <a:spcBef>
                <a:spcPts val="300"/>
              </a:spcBef>
              <a:spcAft>
                <a:spcPts val="0"/>
              </a:spcAft>
              <a:buClr>
                <a:schemeClr val="lt1"/>
              </a:buClr>
              <a:buSzPts val="2000"/>
              <a:buChar char="•"/>
              <a:defRPr sz="1500"/>
            </a:lvl6pPr>
            <a:lvl7pPr marL="2400300" lvl="6" indent="-266700" algn="l">
              <a:spcBef>
                <a:spcPts val="300"/>
              </a:spcBef>
              <a:spcAft>
                <a:spcPts val="0"/>
              </a:spcAft>
              <a:buClr>
                <a:schemeClr val="lt1"/>
              </a:buClr>
              <a:buSzPts val="2000"/>
              <a:buChar char="•"/>
              <a:defRPr sz="1500"/>
            </a:lvl7pPr>
            <a:lvl8pPr marL="2743200" lvl="7" indent="-266700" algn="l">
              <a:spcBef>
                <a:spcPts val="300"/>
              </a:spcBef>
              <a:spcAft>
                <a:spcPts val="0"/>
              </a:spcAft>
              <a:buClr>
                <a:schemeClr val="lt1"/>
              </a:buClr>
              <a:buSzPts val="2000"/>
              <a:buChar char="•"/>
              <a:defRPr sz="1500"/>
            </a:lvl8pPr>
            <a:lvl9pPr marL="3086100" lvl="8" indent="-266700" algn="l">
              <a:spcBef>
                <a:spcPts val="300"/>
              </a:spcBef>
              <a:spcAft>
                <a:spcPts val="0"/>
              </a:spcAft>
              <a:buClr>
                <a:schemeClr val="lt1"/>
              </a:buClr>
              <a:buSzPts val="2000"/>
              <a:buChar char="•"/>
              <a:defRPr sz="1500"/>
            </a:lvl9pPr>
          </a:lstStyle>
          <a:p>
            <a:endParaRPr/>
          </a:p>
        </p:txBody>
      </p:sp>
      <p:sp>
        <p:nvSpPr>
          <p:cNvPr id="52" name="Google Shape;52;p26"/>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342900" lvl="0" indent="-171450" algn="l">
              <a:spcBef>
                <a:spcPts val="210"/>
              </a:spcBef>
              <a:spcAft>
                <a:spcPts val="0"/>
              </a:spcAft>
              <a:buClr>
                <a:schemeClr val="lt1"/>
              </a:buClr>
              <a:buSzPts val="1400"/>
              <a:buNone/>
              <a:defRPr sz="1050"/>
            </a:lvl1pPr>
            <a:lvl2pPr marL="685800" lvl="1" indent="-171450" algn="l">
              <a:spcBef>
                <a:spcPts val="180"/>
              </a:spcBef>
              <a:spcAft>
                <a:spcPts val="0"/>
              </a:spcAft>
              <a:buClr>
                <a:schemeClr val="lt1"/>
              </a:buClr>
              <a:buSzPts val="1200"/>
              <a:buNone/>
              <a:defRPr sz="900"/>
            </a:lvl2pPr>
            <a:lvl3pPr marL="1028700" lvl="2" indent="-171450" algn="l">
              <a:spcBef>
                <a:spcPts val="150"/>
              </a:spcBef>
              <a:spcAft>
                <a:spcPts val="0"/>
              </a:spcAft>
              <a:buClr>
                <a:schemeClr val="lt1"/>
              </a:buClr>
              <a:buSzPts val="1000"/>
              <a:buNone/>
              <a:defRPr sz="750"/>
            </a:lvl3pPr>
            <a:lvl4pPr marL="1371600" lvl="3" indent="-171450" algn="l">
              <a:spcBef>
                <a:spcPts val="135"/>
              </a:spcBef>
              <a:spcAft>
                <a:spcPts val="0"/>
              </a:spcAft>
              <a:buClr>
                <a:schemeClr val="lt1"/>
              </a:buClr>
              <a:buSzPts val="900"/>
              <a:buNone/>
              <a:defRPr sz="675"/>
            </a:lvl4pPr>
            <a:lvl5pPr marL="1714500" lvl="4" indent="-171450" algn="l">
              <a:spcBef>
                <a:spcPts val="135"/>
              </a:spcBef>
              <a:spcAft>
                <a:spcPts val="0"/>
              </a:spcAft>
              <a:buClr>
                <a:schemeClr val="lt1"/>
              </a:buClr>
              <a:buSzPts val="900"/>
              <a:buNone/>
              <a:defRPr sz="675"/>
            </a:lvl5pPr>
            <a:lvl6pPr marL="2057400" lvl="5" indent="-171450" algn="l">
              <a:spcBef>
                <a:spcPts val="135"/>
              </a:spcBef>
              <a:spcAft>
                <a:spcPts val="0"/>
              </a:spcAft>
              <a:buClr>
                <a:schemeClr val="lt1"/>
              </a:buClr>
              <a:buSzPts val="900"/>
              <a:buNone/>
              <a:defRPr sz="675"/>
            </a:lvl6pPr>
            <a:lvl7pPr marL="2400300" lvl="6" indent="-171450" algn="l">
              <a:spcBef>
                <a:spcPts val="135"/>
              </a:spcBef>
              <a:spcAft>
                <a:spcPts val="0"/>
              </a:spcAft>
              <a:buClr>
                <a:schemeClr val="lt1"/>
              </a:buClr>
              <a:buSzPts val="900"/>
              <a:buNone/>
              <a:defRPr sz="675"/>
            </a:lvl7pPr>
            <a:lvl8pPr marL="2743200" lvl="7" indent="-171450" algn="l">
              <a:spcBef>
                <a:spcPts val="135"/>
              </a:spcBef>
              <a:spcAft>
                <a:spcPts val="0"/>
              </a:spcAft>
              <a:buClr>
                <a:schemeClr val="lt1"/>
              </a:buClr>
              <a:buSzPts val="900"/>
              <a:buNone/>
              <a:defRPr sz="675"/>
            </a:lvl8pPr>
            <a:lvl9pPr marL="3086100" lvl="8" indent="-171450" algn="l">
              <a:spcBef>
                <a:spcPts val="135"/>
              </a:spcBef>
              <a:spcAft>
                <a:spcPts val="0"/>
              </a:spcAft>
              <a:buClr>
                <a:schemeClr val="lt1"/>
              </a:buClr>
              <a:buSzPts val="900"/>
              <a:buNone/>
              <a:defRPr sz="675"/>
            </a:lvl9pPr>
          </a:lstStyle>
          <a:p>
            <a:endParaRPr/>
          </a:p>
        </p:txBody>
      </p:sp>
      <p:sp>
        <p:nvSpPr>
          <p:cNvPr id="53" name="Google Shape;53;p2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239627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75326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sp>
        <p:nvSpPr>
          <p:cNvPr id="61" name="Google Shape;61;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2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46713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29"/>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Autofit/>
          </a:bodyPr>
          <a:lstStyle>
            <a:lvl1pPr marL="342900" lvl="0" indent="-304800" algn="l">
              <a:spcBef>
                <a:spcPts val="420"/>
              </a:spcBef>
              <a:spcAft>
                <a:spcPts val="0"/>
              </a:spcAft>
              <a:buClr>
                <a:schemeClr val="lt1"/>
              </a:buClr>
              <a:buSzPts val="2800"/>
              <a:buChar char="•"/>
              <a:defRPr sz="2100"/>
            </a:lvl1pPr>
            <a:lvl2pPr marL="685800" lvl="1" indent="-285750" algn="l">
              <a:spcBef>
                <a:spcPts val="360"/>
              </a:spcBef>
              <a:spcAft>
                <a:spcPts val="0"/>
              </a:spcAft>
              <a:buClr>
                <a:schemeClr val="lt1"/>
              </a:buClr>
              <a:buSzPts val="2400"/>
              <a:buChar char="–"/>
              <a:defRPr sz="1800"/>
            </a:lvl2pPr>
            <a:lvl3pPr marL="1028700" lvl="2" indent="-266700" algn="l">
              <a:spcBef>
                <a:spcPts val="300"/>
              </a:spcBef>
              <a:spcAft>
                <a:spcPts val="0"/>
              </a:spcAft>
              <a:buClr>
                <a:schemeClr val="lt1"/>
              </a:buClr>
              <a:buSzPts val="2000"/>
              <a:buChar char="•"/>
              <a:defRPr sz="1500"/>
            </a:lvl3pPr>
            <a:lvl4pPr marL="1371600" lvl="3" indent="-257175" algn="l">
              <a:spcBef>
                <a:spcPts val="270"/>
              </a:spcBef>
              <a:spcAft>
                <a:spcPts val="0"/>
              </a:spcAft>
              <a:buClr>
                <a:schemeClr val="lt1"/>
              </a:buClr>
              <a:buSzPts val="1800"/>
              <a:buChar char="–"/>
              <a:defRPr sz="1350"/>
            </a:lvl4pPr>
            <a:lvl5pPr marL="1714500" lvl="4" indent="-257175" algn="l">
              <a:spcBef>
                <a:spcPts val="270"/>
              </a:spcBef>
              <a:spcAft>
                <a:spcPts val="0"/>
              </a:spcAft>
              <a:buClr>
                <a:schemeClr val="lt1"/>
              </a:buClr>
              <a:buSzPts val="1800"/>
              <a:buChar char="»"/>
              <a:defRPr sz="1350"/>
            </a:lvl5pPr>
            <a:lvl6pPr marL="2057400" lvl="5" indent="-257175" algn="l">
              <a:spcBef>
                <a:spcPts val="270"/>
              </a:spcBef>
              <a:spcAft>
                <a:spcPts val="0"/>
              </a:spcAft>
              <a:buClr>
                <a:schemeClr val="lt1"/>
              </a:buClr>
              <a:buSzPts val="1800"/>
              <a:buChar char="•"/>
              <a:defRPr sz="1350"/>
            </a:lvl6pPr>
            <a:lvl7pPr marL="2400300" lvl="6" indent="-257175" algn="l">
              <a:spcBef>
                <a:spcPts val="270"/>
              </a:spcBef>
              <a:spcAft>
                <a:spcPts val="0"/>
              </a:spcAft>
              <a:buClr>
                <a:schemeClr val="lt1"/>
              </a:buClr>
              <a:buSzPts val="1800"/>
              <a:buChar char="•"/>
              <a:defRPr sz="1350"/>
            </a:lvl7pPr>
            <a:lvl8pPr marL="2743200" lvl="7" indent="-257175" algn="l">
              <a:spcBef>
                <a:spcPts val="270"/>
              </a:spcBef>
              <a:spcAft>
                <a:spcPts val="0"/>
              </a:spcAft>
              <a:buClr>
                <a:schemeClr val="lt1"/>
              </a:buClr>
              <a:buSzPts val="1800"/>
              <a:buChar char="•"/>
              <a:defRPr sz="1350"/>
            </a:lvl8pPr>
            <a:lvl9pPr marL="3086100" lvl="8" indent="-257175" algn="l">
              <a:spcBef>
                <a:spcPts val="270"/>
              </a:spcBef>
              <a:spcAft>
                <a:spcPts val="0"/>
              </a:spcAft>
              <a:buClr>
                <a:schemeClr val="lt1"/>
              </a:buClr>
              <a:buSzPts val="1800"/>
              <a:buChar char="•"/>
              <a:defRPr sz="1350"/>
            </a:lvl9pPr>
          </a:lstStyle>
          <a:p>
            <a:endParaRPr/>
          </a:p>
        </p:txBody>
      </p:sp>
      <p:sp>
        <p:nvSpPr>
          <p:cNvPr id="68" name="Google Shape;68;p29"/>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Autofit/>
          </a:bodyPr>
          <a:lstStyle>
            <a:lvl1pPr marL="342900" lvl="0" indent="-304800" algn="l">
              <a:spcBef>
                <a:spcPts val="420"/>
              </a:spcBef>
              <a:spcAft>
                <a:spcPts val="0"/>
              </a:spcAft>
              <a:buClr>
                <a:schemeClr val="lt1"/>
              </a:buClr>
              <a:buSzPts val="2800"/>
              <a:buChar char="•"/>
              <a:defRPr sz="2100"/>
            </a:lvl1pPr>
            <a:lvl2pPr marL="685800" lvl="1" indent="-285750" algn="l">
              <a:spcBef>
                <a:spcPts val="360"/>
              </a:spcBef>
              <a:spcAft>
                <a:spcPts val="0"/>
              </a:spcAft>
              <a:buClr>
                <a:schemeClr val="lt1"/>
              </a:buClr>
              <a:buSzPts val="2400"/>
              <a:buChar char="–"/>
              <a:defRPr sz="1800"/>
            </a:lvl2pPr>
            <a:lvl3pPr marL="1028700" lvl="2" indent="-266700" algn="l">
              <a:spcBef>
                <a:spcPts val="300"/>
              </a:spcBef>
              <a:spcAft>
                <a:spcPts val="0"/>
              </a:spcAft>
              <a:buClr>
                <a:schemeClr val="lt1"/>
              </a:buClr>
              <a:buSzPts val="2000"/>
              <a:buChar char="•"/>
              <a:defRPr sz="1500"/>
            </a:lvl3pPr>
            <a:lvl4pPr marL="1371600" lvl="3" indent="-257175" algn="l">
              <a:spcBef>
                <a:spcPts val="270"/>
              </a:spcBef>
              <a:spcAft>
                <a:spcPts val="0"/>
              </a:spcAft>
              <a:buClr>
                <a:schemeClr val="lt1"/>
              </a:buClr>
              <a:buSzPts val="1800"/>
              <a:buChar char="–"/>
              <a:defRPr sz="1350"/>
            </a:lvl4pPr>
            <a:lvl5pPr marL="1714500" lvl="4" indent="-257175" algn="l">
              <a:spcBef>
                <a:spcPts val="270"/>
              </a:spcBef>
              <a:spcAft>
                <a:spcPts val="0"/>
              </a:spcAft>
              <a:buClr>
                <a:schemeClr val="lt1"/>
              </a:buClr>
              <a:buSzPts val="1800"/>
              <a:buChar char="»"/>
              <a:defRPr sz="1350"/>
            </a:lvl5pPr>
            <a:lvl6pPr marL="2057400" lvl="5" indent="-257175" algn="l">
              <a:spcBef>
                <a:spcPts val="270"/>
              </a:spcBef>
              <a:spcAft>
                <a:spcPts val="0"/>
              </a:spcAft>
              <a:buClr>
                <a:schemeClr val="lt1"/>
              </a:buClr>
              <a:buSzPts val="1800"/>
              <a:buChar char="•"/>
              <a:defRPr sz="1350"/>
            </a:lvl6pPr>
            <a:lvl7pPr marL="2400300" lvl="6" indent="-257175" algn="l">
              <a:spcBef>
                <a:spcPts val="270"/>
              </a:spcBef>
              <a:spcAft>
                <a:spcPts val="0"/>
              </a:spcAft>
              <a:buClr>
                <a:schemeClr val="lt1"/>
              </a:buClr>
              <a:buSzPts val="1800"/>
              <a:buChar char="•"/>
              <a:defRPr sz="1350"/>
            </a:lvl7pPr>
            <a:lvl8pPr marL="2743200" lvl="7" indent="-257175" algn="l">
              <a:spcBef>
                <a:spcPts val="270"/>
              </a:spcBef>
              <a:spcAft>
                <a:spcPts val="0"/>
              </a:spcAft>
              <a:buClr>
                <a:schemeClr val="lt1"/>
              </a:buClr>
              <a:buSzPts val="1800"/>
              <a:buChar char="•"/>
              <a:defRPr sz="1350"/>
            </a:lvl8pPr>
            <a:lvl9pPr marL="3086100" lvl="8" indent="-257175" algn="l">
              <a:spcBef>
                <a:spcPts val="270"/>
              </a:spcBef>
              <a:spcAft>
                <a:spcPts val="0"/>
              </a:spcAft>
              <a:buClr>
                <a:schemeClr val="lt1"/>
              </a:buClr>
              <a:buSzPts val="1800"/>
              <a:buChar char="•"/>
              <a:defRPr sz="1350"/>
            </a:lvl9pPr>
          </a:lstStyle>
          <a:p>
            <a:endParaRPr/>
          </a:p>
        </p:txBody>
      </p:sp>
      <p:sp>
        <p:nvSpPr>
          <p:cNvPr id="69" name="Google Shape;69;p2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282433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342900" lvl="0" indent="-171450" algn="l">
              <a:spcBef>
                <a:spcPts val="300"/>
              </a:spcBef>
              <a:spcAft>
                <a:spcPts val="0"/>
              </a:spcAft>
              <a:buClr>
                <a:schemeClr val="lt1"/>
              </a:buClr>
              <a:buSzPts val="2000"/>
              <a:buNone/>
              <a:defRPr sz="1500">
                <a:solidFill>
                  <a:schemeClr val="lt1"/>
                </a:solidFill>
              </a:defRPr>
            </a:lvl1pPr>
            <a:lvl2pPr marL="685800" lvl="1" indent="-171450" algn="l">
              <a:spcBef>
                <a:spcPts val="270"/>
              </a:spcBef>
              <a:spcAft>
                <a:spcPts val="0"/>
              </a:spcAft>
              <a:buClr>
                <a:schemeClr val="lt1"/>
              </a:buClr>
              <a:buSzPts val="1800"/>
              <a:buNone/>
              <a:defRPr sz="1350">
                <a:solidFill>
                  <a:schemeClr val="lt1"/>
                </a:solidFill>
              </a:defRPr>
            </a:lvl2pPr>
            <a:lvl3pPr marL="1028700" lvl="2" indent="-171450" algn="l">
              <a:spcBef>
                <a:spcPts val="240"/>
              </a:spcBef>
              <a:spcAft>
                <a:spcPts val="0"/>
              </a:spcAft>
              <a:buClr>
                <a:schemeClr val="lt1"/>
              </a:buClr>
              <a:buSzPts val="1600"/>
              <a:buNone/>
              <a:defRPr sz="1200">
                <a:solidFill>
                  <a:schemeClr val="lt1"/>
                </a:solidFill>
              </a:defRPr>
            </a:lvl3pPr>
            <a:lvl4pPr marL="1371600" lvl="3" indent="-171450" algn="l">
              <a:spcBef>
                <a:spcPts val="210"/>
              </a:spcBef>
              <a:spcAft>
                <a:spcPts val="0"/>
              </a:spcAft>
              <a:buClr>
                <a:schemeClr val="lt1"/>
              </a:buClr>
              <a:buSzPts val="1400"/>
              <a:buNone/>
              <a:defRPr sz="1050">
                <a:solidFill>
                  <a:schemeClr val="lt1"/>
                </a:solidFill>
              </a:defRPr>
            </a:lvl4pPr>
            <a:lvl5pPr marL="1714500" lvl="4" indent="-171450" algn="l">
              <a:spcBef>
                <a:spcPts val="210"/>
              </a:spcBef>
              <a:spcAft>
                <a:spcPts val="0"/>
              </a:spcAft>
              <a:buClr>
                <a:schemeClr val="lt1"/>
              </a:buClr>
              <a:buSzPts val="1400"/>
              <a:buNone/>
              <a:defRPr sz="1050">
                <a:solidFill>
                  <a:schemeClr val="lt1"/>
                </a:solidFill>
              </a:defRPr>
            </a:lvl5pPr>
            <a:lvl6pPr marL="2057400" lvl="5" indent="-171450" algn="l">
              <a:spcBef>
                <a:spcPts val="210"/>
              </a:spcBef>
              <a:spcAft>
                <a:spcPts val="0"/>
              </a:spcAft>
              <a:buClr>
                <a:schemeClr val="lt1"/>
              </a:buClr>
              <a:buSzPts val="1400"/>
              <a:buNone/>
              <a:defRPr sz="1050">
                <a:solidFill>
                  <a:schemeClr val="lt1"/>
                </a:solidFill>
              </a:defRPr>
            </a:lvl6pPr>
            <a:lvl7pPr marL="2400300" lvl="6" indent="-171450" algn="l">
              <a:spcBef>
                <a:spcPts val="210"/>
              </a:spcBef>
              <a:spcAft>
                <a:spcPts val="0"/>
              </a:spcAft>
              <a:buClr>
                <a:schemeClr val="lt1"/>
              </a:buClr>
              <a:buSzPts val="1400"/>
              <a:buNone/>
              <a:defRPr sz="1050">
                <a:solidFill>
                  <a:schemeClr val="lt1"/>
                </a:solidFill>
              </a:defRPr>
            </a:lvl7pPr>
            <a:lvl8pPr marL="2743200" lvl="7" indent="-171450" algn="l">
              <a:spcBef>
                <a:spcPts val="210"/>
              </a:spcBef>
              <a:spcAft>
                <a:spcPts val="0"/>
              </a:spcAft>
              <a:buClr>
                <a:schemeClr val="lt1"/>
              </a:buClr>
              <a:buSzPts val="1400"/>
              <a:buNone/>
              <a:defRPr sz="1050">
                <a:solidFill>
                  <a:schemeClr val="lt1"/>
                </a:solidFill>
              </a:defRPr>
            </a:lvl8pPr>
            <a:lvl9pPr marL="3086100" lvl="8" indent="-171450" algn="l">
              <a:spcBef>
                <a:spcPts val="210"/>
              </a:spcBef>
              <a:spcAft>
                <a:spcPts val="0"/>
              </a:spcAft>
              <a:buClr>
                <a:schemeClr val="lt1"/>
              </a:buClr>
              <a:buSzPts val="1400"/>
              <a:buNone/>
              <a:defRPr sz="1050">
                <a:solidFill>
                  <a:schemeClr val="lt1"/>
                </a:solidFill>
              </a:defRPr>
            </a:lvl9pPr>
          </a:lstStyle>
          <a:p>
            <a:endParaRPr/>
          </a:p>
        </p:txBody>
      </p:sp>
      <p:sp>
        <p:nvSpPr>
          <p:cNvPr id="75" name="Google Shape;75;p3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639763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8"/>
        <p:cNvGrpSpPr/>
        <p:nvPr/>
      </p:nvGrpSpPr>
      <p:grpSpPr>
        <a:xfrm>
          <a:off x="0" y="0"/>
          <a:ext cx="0" cy="0"/>
          <a:chOff x="0" y="0"/>
          <a:chExt cx="0" cy="0"/>
        </a:xfrm>
      </p:grpSpPr>
      <p:sp>
        <p:nvSpPr>
          <p:cNvPr id="79" name="Google Shape;79;p31"/>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3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lt1"/>
              </a:buClr>
              <a:buSzPts val="3200"/>
              <a:buNone/>
              <a:defRPr>
                <a:solidFill>
                  <a:schemeClr val="lt1"/>
                </a:solidFill>
              </a:defRPr>
            </a:lvl1pPr>
            <a:lvl2pPr lvl="1" algn="ctr">
              <a:spcBef>
                <a:spcPts val="420"/>
              </a:spcBef>
              <a:spcAft>
                <a:spcPts val="0"/>
              </a:spcAft>
              <a:buClr>
                <a:schemeClr val="lt1"/>
              </a:buClr>
              <a:buSzPts val="2800"/>
              <a:buNone/>
              <a:defRPr>
                <a:solidFill>
                  <a:schemeClr val="lt1"/>
                </a:solidFill>
              </a:defRPr>
            </a:lvl2pPr>
            <a:lvl3pPr lvl="2" algn="ctr">
              <a:spcBef>
                <a:spcPts val="360"/>
              </a:spcBef>
              <a:spcAft>
                <a:spcPts val="0"/>
              </a:spcAft>
              <a:buClr>
                <a:schemeClr val="lt1"/>
              </a:buClr>
              <a:buSzPts val="2400"/>
              <a:buNone/>
              <a:defRPr>
                <a:solidFill>
                  <a:schemeClr val="lt1"/>
                </a:solidFill>
              </a:defRPr>
            </a:lvl3pPr>
            <a:lvl4pPr lvl="3" algn="ctr">
              <a:spcBef>
                <a:spcPts val="300"/>
              </a:spcBef>
              <a:spcAft>
                <a:spcPts val="0"/>
              </a:spcAft>
              <a:buClr>
                <a:schemeClr val="lt1"/>
              </a:buClr>
              <a:buSzPts val="2000"/>
              <a:buNone/>
              <a:defRPr>
                <a:solidFill>
                  <a:schemeClr val="lt1"/>
                </a:solidFill>
              </a:defRPr>
            </a:lvl4pPr>
            <a:lvl5pPr lvl="4" algn="ctr">
              <a:spcBef>
                <a:spcPts val="300"/>
              </a:spcBef>
              <a:spcAft>
                <a:spcPts val="0"/>
              </a:spcAft>
              <a:buClr>
                <a:schemeClr val="lt1"/>
              </a:buClr>
              <a:buSzPts val="2000"/>
              <a:buNone/>
              <a:defRPr>
                <a:solidFill>
                  <a:schemeClr val="lt1"/>
                </a:solidFill>
              </a:defRPr>
            </a:lvl5pPr>
            <a:lvl6pPr lvl="5" algn="ctr">
              <a:spcBef>
                <a:spcPts val="300"/>
              </a:spcBef>
              <a:spcAft>
                <a:spcPts val="0"/>
              </a:spcAft>
              <a:buClr>
                <a:schemeClr val="lt1"/>
              </a:buClr>
              <a:buSzPts val="2000"/>
              <a:buNone/>
              <a:defRPr>
                <a:solidFill>
                  <a:schemeClr val="lt1"/>
                </a:solidFill>
              </a:defRPr>
            </a:lvl6pPr>
            <a:lvl7pPr lvl="6" algn="ctr">
              <a:spcBef>
                <a:spcPts val="300"/>
              </a:spcBef>
              <a:spcAft>
                <a:spcPts val="0"/>
              </a:spcAft>
              <a:buClr>
                <a:schemeClr val="lt1"/>
              </a:buClr>
              <a:buSzPts val="2000"/>
              <a:buNone/>
              <a:defRPr>
                <a:solidFill>
                  <a:schemeClr val="lt1"/>
                </a:solidFill>
              </a:defRPr>
            </a:lvl7pPr>
            <a:lvl8pPr lvl="7" algn="ctr">
              <a:spcBef>
                <a:spcPts val="300"/>
              </a:spcBef>
              <a:spcAft>
                <a:spcPts val="0"/>
              </a:spcAft>
              <a:buClr>
                <a:schemeClr val="lt1"/>
              </a:buClr>
              <a:buSzPts val="2000"/>
              <a:buNone/>
              <a:defRPr>
                <a:solidFill>
                  <a:schemeClr val="lt1"/>
                </a:solidFill>
              </a:defRPr>
            </a:lvl8pPr>
            <a:lvl9pPr lvl="8" algn="ctr">
              <a:spcBef>
                <a:spcPts val="300"/>
              </a:spcBef>
              <a:spcAft>
                <a:spcPts val="0"/>
              </a:spcAft>
              <a:buClr>
                <a:schemeClr val="lt1"/>
              </a:buClr>
              <a:buSzPts val="2000"/>
              <a:buNone/>
              <a:defRPr>
                <a:solidFill>
                  <a:schemeClr val="lt1"/>
                </a:solidFill>
              </a:defRPr>
            </a:lvl9pPr>
          </a:lstStyle>
          <a:p>
            <a:endParaRPr/>
          </a:p>
        </p:txBody>
      </p:sp>
      <p:sp>
        <p:nvSpPr>
          <p:cNvPr id="81" name="Google Shape;81;p3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900" b="0" i="0" u="none">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1937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lt1"/>
              </a:buClr>
              <a:buSzPts val="2000"/>
              <a:buChar char="•"/>
              <a:defRPr sz="2000"/>
            </a:lvl6pPr>
            <a:lvl7pPr marL="3200400" lvl="6" indent="-355600" algn="l">
              <a:spcBef>
                <a:spcPts val="400"/>
              </a:spcBef>
              <a:spcAft>
                <a:spcPts val="0"/>
              </a:spcAft>
              <a:buClr>
                <a:schemeClr val="lt1"/>
              </a:buClr>
              <a:buSzPts val="2000"/>
              <a:buChar char="•"/>
              <a:defRPr sz="2000"/>
            </a:lvl7pPr>
            <a:lvl8pPr marL="3657600" lvl="7" indent="-355600" algn="l">
              <a:spcBef>
                <a:spcPts val="400"/>
              </a:spcBef>
              <a:spcAft>
                <a:spcPts val="0"/>
              </a:spcAft>
              <a:buClr>
                <a:schemeClr val="lt1"/>
              </a:buClr>
              <a:buSzPts val="2000"/>
              <a:buChar char="•"/>
              <a:defRPr sz="2000"/>
            </a:lvl8pPr>
            <a:lvl9pPr marL="4114800" lvl="8" indent="-355600" algn="l">
              <a:spcBef>
                <a:spcPts val="400"/>
              </a:spcBef>
              <a:spcAft>
                <a:spcPts val="0"/>
              </a:spcAft>
              <a:buClr>
                <a:schemeClr val="lt1"/>
              </a:buClr>
              <a:buSzPts val="2000"/>
              <a:buChar char="•"/>
              <a:defRPr sz="2000"/>
            </a:lvl9pPr>
          </a:lstStyle>
          <a:p>
            <a:endParaRPr/>
          </a:p>
        </p:txBody>
      </p:sp>
      <p:sp>
        <p:nvSpPr>
          <p:cNvPr id="52" name="Google Shape;52;p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lt1"/>
              </a:buClr>
              <a:buSzPts val="900"/>
              <a:buNone/>
              <a:defRPr sz="900"/>
            </a:lvl6pPr>
            <a:lvl7pPr marL="3200400" lvl="6" indent="-228600" algn="l">
              <a:spcBef>
                <a:spcPts val="180"/>
              </a:spcBef>
              <a:spcAft>
                <a:spcPts val="0"/>
              </a:spcAft>
              <a:buClr>
                <a:schemeClr val="lt1"/>
              </a:buClr>
              <a:buSzPts val="900"/>
              <a:buNone/>
              <a:defRPr sz="900"/>
            </a:lvl7pPr>
            <a:lvl8pPr marL="3657600" lvl="7" indent="-228600" algn="l">
              <a:spcBef>
                <a:spcPts val="180"/>
              </a:spcBef>
              <a:spcAft>
                <a:spcPts val="0"/>
              </a:spcAft>
              <a:buClr>
                <a:schemeClr val="lt1"/>
              </a:buClr>
              <a:buSzPts val="900"/>
              <a:buNone/>
              <a:defRPr sz="900"/>
            </a:lvl8pPr>
            <a:lvl9pPr marL="4114800" lvl="8" indent="-228600" algn="l">
              <a:spcBef>
                <a:spcPts val="180"/>
              </a:spcBef>
              <a:spcAft>
                <a:spcPts val="0"/>
              </a:spcAft>
              <a:buClr>
                <a:schemeClr val="lt1"/>
              </a:buClr>
              <a:buSzPts val="900"/>
              <a:buNone/>
              <a:defRPr sz="900"/>
            </a:lvl9pPr>
          </a:lstStyle>
          <a:p>
            <a:endParaRPr/>
          </a:p>
        </p:txBody>
      </p:sp>
      <p:sp>
        <p:nvSpPr>
          <p:cNvPr id="53" name="Google Shape;53;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68" name="Google Shape;68;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lt1"/>
              </a:buClr>
              <a:buSzPts val="1800"/>
              <a:buChar char="•"/>
              <a:defRPr sz="1800"/>
            </a:lvl6pPr>
            <a:lvl7pPr marL="3200400" lvl="6" indent="-342900" algn="l">
              <a:spcBef>
                <a:spcPts val="360"/>
              </a:spcBef>
              <a:spcAft>
                <a:spcPts val="0"/>
              </a:spcAft>
              <a:buClr>
                <a:schemeClr val="lt1"/>
              </a:buClr>
              <a:buSzPts val="1800"/>
              <a:buChar char="•"/>
              <a:defRPr sz="1800"/>
            </a:lvl7pPr>
            <a:lvl8pPr marL="3657600" lvl="7" indent="-342900" algn="l">
              <a:spcBef>
                <a:spcPts val="360"/>
              </a:spcBef>
              <a:spcAft>
                <a:spcPts val="0"/>
              </a:spcAft>
              <a:buClr>
                <a:schemeClr val="lt1"/>
              </a:buClr>
              <a:buSzPts val="1800"/>
              <a:buChar char="•"/>
              <a:defRPr sz="1800"/>
            </a:lvl8pPr>
            <a:lvl9pPr marL="4114800" lvl="8" indent="-342900" algn="l">
              <a:spcBef>
                <a:spcPts val="360"/>
              </a:spcBef>
              <a:spcAft>
                <a:spcPts val="0"/>
              </a:spcAft>
              <a:buClr>
                <a:schemeClr val="lt1"/>
              </a:buClr>
              <a:buSzPts val="1800"/>
              <a:buChar char="•"/>
              <a:defRPr sz="1800"/>
            </a:lvl9pPr>
          </a:lstStyle>
          <a:p>
            <a:endParaRPr/>
          </a:p>
        </p:txBody>
      </p:sp>
      <p:sp>
        <p:nvSpPr>
          <p:cNvPr id="69" name="Google Shape;69;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200"/>
              <a:buFont typeface="Calibri"/>
              <a:buNone/>
              <a:defRPr sz="1200" b="0" i="0" u="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1" name="Google Shape;11;p2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1200"/>
              <a:buFont typeface="Calibri"/>
              <a:buNone/>
              <a:defRPr sz="12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5E25856-1AF5-A78E-F634-479FD67647F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75F0CC8-C478-A44A-8157-39A98F66AFC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14BF596-9E6A-53D8-A6DE-AFFCE9944CF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7B5490C-205D-42CA-A950-ED1B32447EE8}"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4AFD5B49-FC82-2365-244D-76B8FA971BC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A6E34E2-2681-CB56-6E37-4EFFE00AF18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pPr>
              <a:defRPr/>
            </a:pPr>
            <a:fld id="{744B0D57-E11C-4CEC-B30A-8C7488B43A04}" type="slidenum">
              <a:rPr lang="en-US" altLang="en-US"/>
              <a:pPr>
                <a:defRPr/>
              </a:pPr>
              <a:t>‹#›</a:t>
            </a:fld>
            <a:endParaRPr lang="en-US" altLang="en-US"/>
          </a:p>
        </p:txBody>
      </p:sp>
    </p:spTree>
    <p:extLst>
      <p:ext uri="{BB962C8B-B14F-4D97-AF65-F5344CB8AC3E}">
        <p14:creationId xmlns:p14="http://schemas.microsoft.com/office/powerpoint/2010/main" val="228389194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A6FAD43-559D-4E2D-08AB-517880AAA06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6BA8D04-946E-BE30-6C6A-CA2B42C4CF1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C9048E5-5D78-99EE-05F6-C7304CA2086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9FBE80A-54FE-4C18-B6BC-CF2AABB942F6}"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737FFB2F-DCB8-CB27-617C-DADA18920A1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F58B9DB-B0A9-8B5A-675C-D699305A579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pPr>
              <a:defRPr/>
            </a:pPr>
            <a:fld id="{7D1C73D7-ECFD-4C5C-A59F-BC798EA0A55A}" type="slidenum">
              <a:rPr lang="en-US" altLang="en-US"/>
              <a:pPr>
                <a:defRPr/>
              </a:pPr>
              <a:t>‹#›</a:t>
            </a:fld>
            <a:endParaRPr lang="en-US" altLang="en-US"/>
          </a:p>
        </p:txBody>
      </p:sp>
    </p:spTree>
    <p:extLst>
      <p:ext uri="{BB962C8B-B14F-4D97-AF65-F5344CB8AC3E}">
        <p14:creationId xmlns:p14="http://schemas.microsoft.com/office/powerpoint/2010/main" val="352427329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E5CE4E4-B94E-BCD5-20E9-878314F69EB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5D90901-8AFA-1F40-432A-5C51FE537CAE}"/>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453FF75-1ABC-ABAB-BD5B-C0B479C53F85}"/>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CE8C47B2-4470-4E19-A7C9-86BEE0D650D5}" type="datetimeFigureOut">
              <a:rPr lang="en-US"/>
              <a:pPr>
                <a:defRPr/>
              </a:pPr>
              <a:t>3/11/2024</a:t>
            </a:fld>
            <a:endParaRPr lang="en-US" dirty="0"/>
          </a:p>
        </p:txBody>
      </p:sp>
      <p:sp>
        <p:nvSpPr>
          <p:cNvPr id="5" name="Footer Placeholder 4">
            <a:extLst>
              <a:ext uri="{FF2B5EF4-FFF2-40B4-BE49-F238E27FC236}">
                <a16:creationId xmlns:a16="http://schemas.microsoft.com/office/drawing/2014/main" id="{1DF8A72D-70F5-3803-C49C-348354285097}"/>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8A8F6E2-13DC-8594-770D-4B34C19CC397}"/>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FFFFFF"/>
                </a:solidFill>
                <a:latin typeface="Calibri" panose="020F0502020204030204" pitchFamily="34" charset="0"/>
              </a:defRPr>
            </a:lvl1pPr>
          </a:lstStyle>
          <a:p>
            <a:pPr>
              <a:defRPr/>
            </a:pPr>
            <a:fld id="{576035D4-C35E-4C1D-A48F-61822E52110D}" type="slidenum">
              <a:rPr lang="en-US" altLang="en-US"/>
              <a:pPr>
                <a:defRPr/>
              </a:pPr>
              <a:t>‹#›</a:t>
            </a:fld>
            <a:endParaRPr lang="en-US" altLang="en-US"/>
          </a:p>
        </p:txBody>
      </p:sp>
    </p:spTree>
    <p:extLst>
      <p:ext uri="{BB962C8B-B14F-4D97-AF65-F5344CB8AC3E}">
        <p14:creationId xmlns:p14="http://schemas.microsoft.com/office/powerpoint/2010/main" val="123027382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1" name="Google Shape;11;p2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350" b="0" i="0" u="none" strike="noStrike" cap="none">
                <a:solidFill>
                  <a:schemeClr val="lt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1200"/>
              <a:buFont typeface="Calibri"/>
              <a:buNone/>
              <a:defRPr sz="900" b="0" i="0" u="none" strike="noStrike" cap="none">
                <a:solidFill>
                  <a:srgbClr val="FFFFFF"/>
                </a:solidFill>
                <a:latin typeface="Calibri"/>
                <a:ea typeface="Calibri"/>
                <a:cs typeface="Calibri"/>
                <a:sym typeface="Calibri"/>
              </a:defRPr>
            </a:lvl9pPr>
          </a:lstStyle>
          <a:p>
            <a:fld id="{00000000-1234-1234-1234-123412341234}" type="slidenum">
              <a:rPr lang="en-US" smtClean="0"/>
              <a:pPr/>
              <a:t>‹#›</a:t>
            </a:fld>
            <a:endParaRPr lang="en-US" sz="1050">
              <a:solidFill>
                <a:srgbClr val="000000"/>
              </a:solidFill>
              <a:latin typeface="Arial"/>
              <a:ea typeface="Arial"/>
              <a:cs typeface="Arial"/>
              <a:sym typeface="Arial"/>
            </a:endParaRPr>
          </a:p>
        </p:txBody>
      </p:sp>
    </p:spTree>
    <p:extLst>
      <p:ext uri="{BB962C8B-B14F-4D97-AF65-F5344CB8AC3E}">
        <p14:creationId xmlns:p14="http://schemas.microsoft.com/office/powerpoint/2010/main" val="2055236729"/>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hyperlink" Target="https://app.fw.ky.gov/sola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p:nvPr/>
        </p:nvSpPr>
        <p:spPr>
          <a:xfrm>
            <a:off x="838200" y="2514600"/>
            <a:ext cx="7696200" cy="24384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lt1"/>
              </a:buClr>
              <a:buSzPts val="4800"/>
              <a:buFont typeface="Arial Black"/>
              <a:buNone/>
            </a:pPr>
            <a:r>
              <a:rPr lang="en-US" sz="4800" b="1" i="0" u="none" strike="noStrike" cap="none" dirty="0">
                <a:solidFill>
                  <a:schemeClr val="lt1"/>
                </a:solidFill>
                <a:latin typeface="Arial Black"/>
                <a:ea typeface="Arial Black"/>
                <a:cs typeface="Arial Black"/>
                <a:sym typeface="Arial Black"/>
              </a:rPr>
              <a:t>	Deer Hunting Retreat</a:t>
            </a:r>
          </a:p>
          <a:p>
            <a:pPr marL="342900" marR="0" lvl="0" indent="-342900" algn="ctr" rtl="0">
              <a:lnSpc>
                <a:spcPct val="100000"/>
              </a:lnSpc>
              <a:spcBef>
                <a:spcPts val="0"/>
              </a:spcBef>
              <a:spcAft>
                <a:spcPts val="0"/>
              </a:spcAft>
              <a:buClr>
                <a:schemeClr val="lt1"/>
              </a:buClr>
              <a:buSzPts val="4800"/>
              <a:buFont typeface="Arial Black"/>
              <a:buNone/>
            </a:pPr>
            <a:r>
              <a:rPr lang="en-US" sz="4800" b="1" dirty="0">
                <a:solidFill>
                  <a:schemeClr val="lt1"/>
                </a:solidFill>
                <a:latin typeface="Arial Black"/>
                <a:ea typeface="Arial Black"/>
                <a:cs typeface="Arial Black"/>
                <a:sym typeface="Arial Black"/>
              </a:rPr>
              <a:t>Rifle Hunt</a:t>
            </a:r>
            <a:endParaRPr sz="2000" b="1" i="0" u="none" strike="noStrike" cap="none" dirty="0">
              <a:solidFill>
                <a:schemeClr val="lt1"/>
              </a:solidFill>
              <a:latin typeface="Arial Black"/>
              <a:ea typeface="Arial Black"/>
              <a:cs typeface="Arial Black"/>
              <a:sym typeface="Arial Black"/>
            </a:endParaRPr>
          </a:p>
          <a:p>
            <a:pPr marL="342900" marR="0" lvl="0" indent="-342900" algn="ctr" rtl="0">
              <a:lnSpc>
                <a:spcPct val="100000"/>
              </a:lnSpc>
              <a:spcBef>
                <a:spcPts val="640"/>
              </a:spcBef>
              <a:spcAft>
                <a:spcPts val="0"/>
              </a:spcAft>
              <a:buClr>
                <a:srgbClr val="D9D9D9"/>
              </a:buClr>
              <a:buSzPts val="3200"/>
              <a:buFont typeface="Calibri"/>
              <a:buNone/>
            </a:pPr>
            <a:r>
              <a:rPr lang="en-US" sz="3200" b="0" i="0" u="none" strike="noStrike" cap="none" dirty="0">
                <a:solidFill>
                  <a:srgbClr val="D9D9D9"/>
                </a:solidFill>
                <a:latin typeface="Calibri"/>
                <a:ea typeface="Calibri"/>
                <a:cs typeface="Calibri"/>
                <a:sym typeface="Calibri"/>
              </a:rPr>
              <a:t>Madisonville, KY</a:t>
            </a:r>
            <a:endParaRPr dirty="0"/>
          </a:p>
          <a:p>
            <a:pPr marL="342900" marR="0" lvl="0" indent="-342900" algn="ctr" rtl="0">
              <a:lnSpc>
                <a:spcPct val="100000"/>
              </a:lnSpc>
              <a:spcBef>
                <a:spcPts val="640"/>
              </a:spcBef>
              <a:spcAft>
                <a:spcPts val="0"/>
              </a:spcAft>
              <a:buClr>
                <a:srgbClr val="D9D9D9"/>
              </a:buClr>
              <a:buSzPts val="3200"/>
              <a:buFont typeface="Calibri"/>
              <a:buNone/>
            </a:pPr>
            <a:r>
              <a:rPr lang="en-US" sz="3200" dirty="0">
                <a:solidFill>
                  <a:srgbClr val="D9D9D9"/>
                </a:solidFill>
                <a:latin typeface="Calibri"/>
                <a:ea typeface="Calibri"/>
                <a:cs typeface="Calibri"/>
                <a:sym typeface="Calibri"/>
              </a:rPr>
              <a:t>Nov. 8-12</a:t>
            </a:r>
            <a:r>
              <a:rPr lang="en-US" sz="3200" b="0" i="0" u="none" strike="noStrike" cap="none" dirty="0">
                <a:solidFill>
                  <a:srgbClr val="D9D9D9"/>
                </a:solidFill>
                <a:latin typeface="Calibri"/>
                <a:ea typeface="Calibri"/>
                <a:cs typeface="Calibri"/>
                <a:sym typeface="Calibri"/>
              </a:rPr>
              <a:t>, 2024</a:t>
            </a:r>
            <a:endParaRPr dirty="0"/>
          </a:p>
        </p:txBody>
      </p:sp>
      <p:pic>
        <p:nvPicPr>
          <p:cNvPr id="90" name="Google Shape;90;p1"/>
          <p:cNvPicPr preferRelativeResize="0"/>
          <p:nvPr/>
        </p:nvPicPr>
        <p:blipFill rotWithShape="1">
          <a:blip r:embed="rId3">
            <a:alphaModFix/>
          </a:blip>
          <a:srcRect/>
          <a:stretch/>
        </p:blipFill>
        <p:spPr>
          <a:xfrm>
            <a:off x="609600" y="685800"/>
            <a:ext cx="3352800" cy="1155700"/>
          </a:xfrm>
          <a:prstGeom prst="rect">
            <a:avLst/>
          </a:prstGeom>
          <a:noFill/>
          <a:ln>
            <a:noFill/>
          </a:ln>
        </p:spPr>
      </p:pic>
      <p:sp>
        <p:nvSpPr>
          <p:cNvPr id="91" name="Google Shape;91;p1"/>
          <p:cNvSpPr txBox="1"/>
          <p:nvPr/>
        </p:nvSpPr>
        <p:spPr>
          <a:xfrm>
            <a:off x="0" y="6396037"/>
            <a:ext cx="9144000" cy="4619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48A54"/>
              </a:buClr>
              <a:buSzPts val="2400"/>
              <a:buFont typeface="Calibri"/>
              <a:buNone/>
            </a:pPr>
            <a:r>
              <a:rPr lang="en-US" sz="2400" b="1" i="1" u="none" strike="noStrike" cap="none">
                <a:solidFill>
                  <a:srgbClr val="948A54"/>
                </a:solidFill>
                <a:latin typeface="Calibri"/>
                <a:ea typeface="Calibri"/>
                <a:cs typeface="Calibri"/>
                <a:sym typeface="Calibri"/>
              </a:rPr>
              <a:t>IronmanOutdoors.org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457200" y="1928812"/>
            <a:ext cx="8305800" cy="40671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lt1"/>
              </a:buClr>
              <a:buSzPts val="2400"/>
              <a:buFont typeface="Calibri"/>
              <a:buNone/>
            </a:pPr>
            <a:r>
              <a:rPr lang="en-US" sz="2400" b="1" i="0" u="none" dirty="0">
                <a:solidFill>
                  <a:schemeClr val="lt1"/>
                </a:solidFill>
                <a:latin typeface="Calibri"/>
                <a:ea typeface="Calibri"/>
                <a:cs typeface="Calibri"/>
                <a:sym typeface="Calibri"/>
              </a:rPr>
              <a:t>HARVEST LIMITS</a:t>
            </a:r>
            <a:endParaRPr dirty="0"/>
          </a:p>
          <a:p>
            <a:pPr marL="342900" marR="0" lvl="0" indent="-342900" algn="l" rtl="0">
              <a:lnSpc>
                <a:spcPct val="80000"/>
              </a:lnSpc>
              <a:spcBef>
                <a:spcPts val="480"/>
              </a:spcBef>
              <a:spcAft>
                <a:spcPts val="0"/>
              </a:spcAft>
              <a:buClr>
                <a:srgbClr val="D9D9D9"/>
              </a:buClr>
              <a:buSzPts val="2400"/>
              <a:buFont typeface="Arial"/>
              <a:buChar char="•"/>
            </a:pPr>
            <a:r>
              <a:rPr lang="en-US" sz="2400" b="0" i="0" u="none" dirty="0">
                <a:solidFill>
                  <a:srgbClr val="D9D9D9"/>
                </a:solidFill>
                <a:latin typeface="Calibri"/>
                <a:ea typeface="Calibri"/>
                <a:cs typeface="Calibri"/>
                <a:sym typeface="Calibri"/>
              </a:rPr>
              <a:t>During the retreat, each hunter will be allowed to harvest 1 doe and 1 buck (that meets the size requirements).  </a:t>
            </a:r>
            <a:endParaRPr dirty="0"/>
          </a:p>
          <a:p>
            <a:pPr marL="342900" marR="0" lvl="0" indent="-342900" algn="l" rtl="0">
              <a:lnSpc>
                <a:spcPct val="80000"/>
              </a:lnSpc>
              <a:spcBef>
                <a:spcPts val="200"/>
              </a:spcBef>
              <a:spcAft>
                <a:spcPts val="0"/>
              </a:spcAft>
              <a:buClr>
                <a:schemeClr val="lt1"/>
              </a:buClr>
              <a:buSzPts val="1000"/>
              <a:buFont typeface="Arial"/>
              <a:buNone/>
            </a:pPr>
            <a:endParaRPr sz="1000" b="0" i="0" u="none" dirty="0">
              <a:solidFill>
                <a:srgbClr val="D9D9D9"/>
              </a:solidFill>
              <a:latin typeface="Calibri"/>
              <a:ea typeface="Calibri"/>
              <a:cs typeface="Calibri"/>
              <a:sym typeface="Calibri"/>
            </a:endParaRPr>
          </a:p>
          <a:p>
            <a:pPr marL="342900" marR="0" lvl="0" indent="-342900" algn="l" rtl="0">
              <a:lnSpc>
                <a:spcPct val="80000"/>
              </a:lnSpc>
              <a:spcBef>
                <a:spcPts val="480"/>
              </a:spcBef>
              <a:spcAft>
                <a:spcPts val="0"/>
              </a:spcAft>
              <a:buClr>
                <a:srgbClr val="D9D9D9"/>
              </a:buClr>
              <a:buSzPts val="2400"/>
              <a:buFont typeface="Arial"/>
              <a:buChar char="•"/>
            </a:pPr>
            <a:r>
              <a:rPr lang="en-US" sz="2400" b="0" i="0" u="none" dirty="0">
                <a:solidFill>
                  <a:srgbClr val="D9D9D9"/>
                </a:solidFill>
                <a:latin typeface="Calibri"/>
                <a:ea typeface="Calibri"/>
                <a:cs typeface="Calibri"/>
                <a:sym typeface="Calibri"/>
              </a:rPr>
              <a:t>Hunters can harvest 1 buck with at least 4 points on one side and 15 inch wide inside spread.      </a:t>
            </a:r>
            <a:endParaRPr dirty="0"/>
          </a:p>
          <a:p>
            <a:pPr marL="342900" marR="0" lvl="0" indent="-342900" algn="l" rtl="0">
              <a:lnSpc>
                <a:spcPct val="80000"/>
              </a:lnSpc>
              <a:spcBef>
                <a:spcPts val="480"/>
              </a:spcBef>
              <a:spcAft>
                <a:spcPts val="0"/>
              </a:spcAft>
              <a:buClr>
                <a:srgbClr val="D9D9D9"/>
              </a:buClr>
              <a:buSzPts val="2400"/>
              <a:buFont typeface="Arial"/>
              <a:buChar char="•"/>
            </a:pPr>
            <a:r>
              <a:rPr lang="en-US" sz="2400" b="0" i="0" u="none" dirty="0">
                <a:solidFill>
                  <a:srgbClr val="D9D9D9"/>
                </a:solidFill>
                <a:latin typeface="Calibri"/>
                <a:ea typeface="Calibri"/>
                <a:cs typeface="Calibri"/>
                <a:sym typeface="Calibri"/>
              </a:rPr>
              <a:t>We will have a place where you can skin and clean your harvest but we suggest that you bring a cooler to transport any meat harvested.   If you have never cleaned an animal, our volunteers will be happy to help you clean your animal. </a:t>
            </a:r>
            <a:endParaRPr dirty="0"/>
          </a:p>
          <a:p>
            <a:pPr marL="342900" marR="0" lvl="0" indent="-342900" algn="l" rtl="0">
              <a:lnSpc>
                <a:spcPct val="80000"/>
              </a:lnSpc>
              <a:spcBef>
                <a:spcPts val="200"/>
              </a:spcBef>
              <a:spcAft>
                <a:spcPts val="0"/>
              </a:spcAft>
              <a:buClr>
                <a:schemeClr val="lt1"/>
              </a:buClr>
              <a:buSzPts val="1000"/>
              <a:buFont typeface="Arial"/>
              <a:buNone/>
            </a:pPr>
            <a:endParaRPr sz="1000" b="0" i="0" u="none" dirty="0">
              <a:solidFill>
                <a:srgbClr val="D9D9D9"/>
              </a:solidFill>
              <a:latin typeface="Calibri"/>
              <a:ea typeface="Calibri"/>
              <a:cs typeface="Calibri"/>
              <a:sym typeface="Calibri"/>
            </a:endParaRPr>
          </a:p>
          <a:p>
            <a:pPr marL="0" marR="0" lvl="0" indent="0" algn="l" rtl="0">
              <a:lnSpc>
                <a:spcPct val="100000"/>
              </a:lnSpc>
              <a:spcBef>
                <a:spcPts val="0"/>
              </a:spcBef>
              <a:spcAft>
                <a:spcPts val="0"/>
              </a:spcAft>
              <a:buNone/>
            </a:pPr>
            <a:endParaRPr sz="1000" b="0" i="0" u="none" dirty="0">
              <a:solidFill>
                <a:srgbClr val="D9D9D9"/>
              </a:solidFill>
              <a:latin typeface="Calibri"/>
              <a:ea typeface="Calibri"/>
              <a:cs typeface="Calibri"/>
              <a:sym typeface="Calibri"/>
            </a:endParaRPr>
          </a:p>
        </p:txBody>
      </p:sp>
      <p:pic>
        <p:nvPicPr>
          <p:cNvPr id="171" name="Google Shape;171;p9"/>
          <p:cNvPicPr preferRelativeResize="0"/>
          <p:nvPr/>
        </p:nvPicPr>
        <p:blipFill rotWithShape="1">
          <a:blip r:embed="rId3">
            <a:alphaModFix/>
          </a:blip>
          <a:srcRect/>
          <a:stretch/>
        </p:blipFill>
        <p:spPr>
          <a:xfrm>
            <a:off x="609600" y="609600"/>
            <a:ext cx="2895600" cy="998537"/>
          </a:xfrm>
          <a:prstGeom prst="rect">
            <a:avLst/>
          </a:prstGeom>
          <a:noFill/>
          <a:ln>
            <a:noFill/>
          </a:ln>
        </p:spPr>
      </p:pic>
      <p:sp>
        <p:nvSpPr>
          <p:cNvPr id="172" name="Google Shape;172;p9"/>
          <p:cNvSpPr txBox="1"/>
          <p:nvPr/>
        </p:nvSpPr>
        <p:spPr>
          <a:xfrm>
            <a:off x="0" y="6396037"/>
            <a:ext cx="9144000" cy="4619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48A54"/>
              </a:buClr>
              <a:buSzPts val="2400"/>
              <a:buFont typeface="Calibri"/>
              <a:buNone/>
            </a:pPr>
            <a:r>
              <a:rPr lang="en-US" sz="2400" b="1" i="1" u="none">
                <a:solidFill>
                  <a:srgbClr val="948A54"/>
                </a:solidFill>
                <a:latin typeface="Calibri"/>
                <a:ea typeface="Calibri"/>
                <a:cs typeface="Calibri"/>
                <a:sym typeface="Calibri"/>
              </a:rPr>
              <a:t>IronmanOutdoors.org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p:nvPr/>
        </p:nvSpPr>
        <p:spPr>
          <a:xfrm>
            <a:off x="457200" y="2103437"/>
            <a:ext cx="8229600" cy="3382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lt1"/>
              </a:buClr>
              <a:buSzPts val="2400"/>
              <a:buFont typeface="Calibri"/>
              <a:buNone/>
            </a:pPr>
            <a:r>
              <a:rPr lang="en-US" sz="2400" b="1" i="0" u="none" dirty="0">
                <a:solidFill>
                  <a:schemeClr val="lt1"/>
                </a:solidFill>
                <a:latin typeface="Calibri"/>
                <a:ea typeface="Calibri"/>
                <a:cs typeface="Calibri"/>
                <a:sym typeface="Calibri"/>
              </a:rPr>
              <a:t>MANHOOD DISCUSSIONS</a:t>
            </a:r>
            <a:endParaRPr dirty="0"/>
          </a:p>
          <a:p>
            <a:pPr marL="342900" marR="0" lvl="0" indent="-342900" algn="l" rtl="0">
              <a:lnSpc>
                <a:spcPct val="80000"/>
              </a:lnSpc>
              <a:spcBef>
                <a:spcPts val="480"/>
              </a:spcBef>
              <a:spcAft>
                <a:spcPts val="0"/>
              </a:spcAft>
              <a:buClr>
                <a:schemeClr val="lt1"/>
              </a:buClr>
              <a:buSzPts val="2400"/>
              <a:buFont typeface="Arial"/>
              <a:buChar char="•"/>
            </a:pPr>
            <a:r>
              <a:rPr lang="en-US" sz="2400" b="0" i="0" u="none" dirty="0">
                <a:solidFill>
                  <a:schemeClr val="lt1"/>
                </a:solidFill>
                <a:latin typeface="Calibri"/>
                <a:ea typeface="Calibri"/>
                <a:cs typeface="Calibri"/>
                <a:sym typeface="Calibri"/>
              </a:rPr>
              <a:t>During our time together, we will gather as a group to conduct our “Manhood Discussions” </a:t>
            </a:r>
            <a:endParaRPr dirty="0"/>
          </a:p>
          <a:p>
            <a:pPr marL="342900" marR="0" lvl="0" indent="-279400" algn="l" rtl="0">
              <a:lnSpc>
                <a:spcPct val="80000"/>
              </a:lnSpc>
              <a:spcBef>
                <a:spcPts val="200"/>
              </a:spcBef>
              <a:spcAft>
                <a:spcPts val="0"/>
              </a:spcAft>
              <a:buClr>
                <a:schemeClr val="lt1"/>
              </a:buClr>
              <a:buSzPts val="1000"/>
              <a:buFont typeface="Arial"/>
              <a:buNone/>
            </a:pPr>
            <a:endParaRPr sz="1000" b="0" i="0" u="none" dirty="0">
              <a:solidFill>
                <a:schemeClr val="lt1"/>
              </a:solidFill>
              <a:latin typeface="Calibri"/>
              <a:ea typeface="Calibri"/>
              <a:cs typeface="Calibri"/>
              <a:sym typeface="Calibri"/>
            </a:endParaRPr>
          </a:p>
          <a:p>
            <a:pPr marL="342900" marR="0" lvl="0" indent="-342900" algn="l" rtl="0">
              <a:lnSpc>
                <a:spcPct val="80000"/>
              </a:lnSpc>
              <a:spcBef>
                <a:spcPts val="480"/>
              </a:spcBef>
              <a:spcAft>
                <a:spcPts val="0"/>
              </a:spcAft>
              <a:buClr>
                <a:schemeClr val="lt1"/>
              </a:buClr>
              <a:buSzPts val="2400"/>
              <a:buFont typeface="Arial"/>
              <a:buChar char="•"/>
            </a:pPr>
            <a:r>
              <a:rPr lang="en-US" sz="2400" b="0" i="0" u="none" dirty="0">
                <a:solidFill>
                  <a:schemeClr val="lt1"/>
                </a:solidFill>
                <a:latin typeface="Calibri"/>
                <a:ea typeface="Calibri"/>
                <a:cs typeface="Calibri"/>
                <a:sym typeface="Calibri"/>
              </a:rPr>
              <a:t>These discussions are simply an authentic and transparent conversation about what it means to be a Christian man. </a:t>
            </a:r>
            <a:endParaRPr dirty="0"/>
          </a:p>
          <a:p>
            <a:pPr marL="342900" marR="0" lvl="0" indent="-279400" algn="l" rtl="0">
              <a:lnSpc>
                <a:spcPct val="80000"/>
              </a:lnSpc>
              <a:spcBef>
                <a:spcPts val="200"/>
              </a:spcBef>
              <a:spcAft>
                <a:spcPts val="0"/>
              </a:spcAft>
              <a:buClr>
                <a:schemeClr val="lt1"/>
              </a:buClr>
              <a:buSzPts val="1000"/>
              <a:buFont typeface="Arial"/>
              <a:buNone/>
            </a:pPr>
            <a:endParaRPr sz="1000" b="0" i="0" u="none" dirty="0">
              <a:solidFill>
                <a:schemeClr val="lt1"/>
              </a:solidFill>
              <a:latin typeface="Calibri"/>
              <a:ea typeface="Calibri"/>
              <a:cs typeface="Calibri"/>
              <a:sym typeface="Calibri"/>
            </a:endParaRPr>
          </a:p>
          <a:p>
            <a:pPr marL="342900" marR="0" lvl="0" indent="-342900" algn="l" rtl="0">
              <a:lnSpc>
                <a:spcPct val="80000"/>
              </a:lnSpc>
              <a:spcBef>
                <a:spcPts val="480"/>
              </a:spcBef>
              <a:spcAft>
                <a:spcPts val="0"/>
              </a:spcAft>
              <a:buClr>
                <a:schemeClr val="lt1"/>
              </a:buClr>
              <a:buSzPts val="2400"/>
              <a:buFont typeface="Arial"/>
              <a:buChar char="•"/>
            </a:pPr>
            <a:r>
              <a:rPr lang="en-US" sz="2400" b="0" i="0" u="none" dirty="0">
                <a:solidFill>
                  <a:schemeClr val="lt1"/>
                </a:solidFill>
                <a:latin typeface="Calibri"/>
                <a:ea typeface="Calibri"/>
                <a:cs typeface="Calibri"/>
                <a:sym typeface="Calibri"/>
              </a:rPr>
              <a:t>Topics may range from hunting, work, fatherhood and women to leadership, sports and everyday life. </a:t>
            </a:r>
            <a:endParaRPr dirty="0"/>
          </a:p>
          <a:p>
            <a:pPr marL="342900" marR="0" lvl="0" indent="-279400" algn="l" rtl="0">
              <a:lnSpc>
                <a:spcPct val="80000"/>
              </a:lnSpc>
              <a:spcBef>
                <a:spcPts val="200"/>
              </a:spcBef>
              <a:spcAft>
                <a:spcPts val="0"/>
              </a:spcAft>
              <a:buClr>
                <a:schemeClr val="lt1"/>
              </a:buClr>
              <a:buSzPts val="1000"/>
              <a:buFont typeface="Arial"/>
              <a:buNone/>
            </a:pPr>
            <a:endParaRPr sz="1000" b="0" i="0" u="none" dirty="0">
              <a:solidFill>
                <a:schemeClr val="lt1"/>
              </a:solidFill>
              <a:latin typeface="Calibri"/>
              <a:ea typeface="Calibri"/>
              <a:cs typeface="Calibri"/>
              <a:sym typeface="Calibri"/>
            </a:endParaRPr>
          </a:p>
          <a:p>
            <a:pPr marL="342900" marR="0" lvl="0" indent="-342900" algn="l" rtl="0">
              <a:lnSpc>
                <a:spcPct val="80000"/>
              </a:lnSpc>
              <a:spcBef>
                <a:spcPts val="480"/>
              </a:spcBef>
              <a:spcAft>
                <a:spcPts val="0"/>
              </a:spcAft>
              <a:buClr>
                <a:schemeClr val="lt1"/>
              </a:buClr>
              <a:buSzPts val="2400"/>
              <a:buFont typeface="Arial"/>
              <a:buChar char="•"/>
            </a:pPr>
            <a:r>
              <a:rPr lang="en-US" sz="2400" b="0" i="0" u="none" dirty="0">
                <a:solidFill>
                  <a:schemeClr val="lt1"/>
                </a:solidFill>
                <a:latin typeface="Calibri"/>
                <a:ea typeface="Calibri"/>
                <a:cs typeface="Calibri"/>
                <a:sym typeface="Calibri"/>
              </a:rPr>
              <a:t>These are Not Bible Studies, They’re Not Devotions and They’re Not Sermons.</a:t>
            </a:r>
            <a:endParaRPr dirty="0"/>
          </a:p>
          <a:p>
            <a:pPr marL="342900" marR="0" lvl="0" indent="-279400" algn="l" rtl="0">
              <a:lnSpc>
                <a:spcPct val="80000"/>
              </a:lnSpc>
              <a:spcBef>
                <a:spcPts val="200"/>
              </a:spcBef>
              <a:spcAft>
                <a:spcPts val="0"/>
              </a:spcAft>
              <a:buClr>
                <a:schemeClr val="lt1"/>
              </a:buClr>
              <a:buSzPts val="1000"/>
              <a:buFont typeface="Arial"/>
              <a:buNone/>
            </a:pPr>
            <a:endParaRPr sz="1000" b="0" i="0" u="none" dirty="0">
              <a:solidFill>
                <a:schemeClr val="lt1"/>
              </a:solidFill>
              <a:latin typeface="Calibri"/>
              <a:ea typeface="Calibri"/>
              <a:cs typeface="Calibri"/>
              <a:sym typeface="Calibri"/>
            </a:endParaRPr>
          </a:p>
          <a:p>
            <a:pPr marL="342900" marR="0" lvl="0" indent="-342900" algn="l" rtl="0">
              <a:lnSpc>
                <a:spcPct val="80000"/>
              </a:lnSpc>
              <a:spcBef>
                <a:spcPts val="480"/>
              </a:spcBef>
              <a:spcAft>
                <a:spcPts val="0"/>
              </a:spcAft>
              <a:buClr>
                <a:schemeClr val="lt1"/>
              </a:buClr>
              <a:buSzPts val="2400"/>
              <a:buFont typeface="Arial"/>
              <a:buChar char="•"/>
            </a:pPr>
            <a:r>
              <a:rPr lang="en-US" sz="2400" b="0" i="0" u="none" dirty="0">
                <a:solidFill>
                  <a:schemeClr val="lt1"/>
                </a:solidFill>
                <a:latin typeface="Calibri"/>
                <a:ea typeface="Calibri"/>
                <a:cs typeface="Calibri"/>
                <a:sym typeface="Calibri"/>
              </a:rPr>
              <a:t>Every man on the retreat is respectfully asked to be present for these discussions.</a:t>
            </a:r>
            <a:endParaRPr dirty="0"/>
          </a:p>
          <a:p>
            <a:pPr marL="0" marR="0" lvl="0" indent="0" algn="l" rtl="0">
              <a:lnSpc>
                <a:spcPct val="100000"/>
              </a:lnSpc>
              <a:spcBef>
                <a:spcPts val="0"/>
              </a:spcBef>
              <a:spcAft>
                <a:spcPts val="0"/>
              </a:spcAft>
              <a:buNone/>
            </a:pPr>
            <a:endParaRPr sz="2400" b="0" i="0" u="none" dirty="0">
              <a:solidFill>
                <a:schemeClr val="lt1"/>
              </a:solidFill>
              <a:latin typeface="Calibri"/>
              <a:ea typeface="Calibri"/>
              <a:cs typeface="Calibri"/>
              <a:sym typeface="Calibri"/>
            </a:endParaRPr>
          </a:p>
        </p:txBody>
      </p:sp>
      <p:sp>
        <p:nvSpPr>
          <p:cNvPr id="198" name="Google Shape;198;p12"/>
          <p:cNvSpPr txBox="1"/>
          <p:nvPr/>
        </p:nvSpPr>
        <p:spPr>
          <a:xfrm>
            <a:off x="0" y="6396037"/>
            <a:ext cx="9144000" cy="4619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48A54"/>
              </a:buClr>
              <a:buSzPts val="2400"/>
              <a:buFont typeface="Calibri"/>
              <a:buNone/>
            </a:pPr>
            <a:r>
              <a:rPr lang="en-US" sz="2400" b="1" i="1" u="none">
                <a:solidFill>
                  <a:srgbClr val="948A54"/>
                </a:solidFill>
                <a:latin typeface="Calibri"/>
                <a:ea typeface="Calibri"/>
                <a:cs typeface="Calibri"/>
                <a:sym typeface="Calibri"/>
              </a:rPr>
              <a:t>IronmanOutdoors.org</a:t>
            </a:r>
            <a:endParaRPr/>
          </a:p>
        </p:txBody>
      </p:sp>
      <p:pic>
        <p:nvPicPr>
          <p:cNvPr id="199" name="Google Shape;199;p12"/>
          <p:cNvPicPr preferRelativeResize="0"/>
          <p:nvPr/>
        </p:nvPicPr>
        <p:blipFill rotWithShape="1">
          <a:blip r:embed="rId3">
            <a:alphaModFix/>
          </a:blip>
          <a:srcRect/>
          <a:stretch/>
        </p:blipFill>
        <p:spPr>
          <a:xfrm>
            <a:off x="609600" y="609600"/>
            <a:ext cx="2895600" cy="9985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86CF-FFA0-3D8B-B1A5-6ADA62E98132}"/>
              </a:ext>
            </a:extLst>
          </p:cNvPr>
          <p:cNvSpPr>
            <a:spLocks noGrp="1"/>
          </p:cNvSpPr>
          <p:nvPr>
            <p:ph type="title"/>
          </p:nvPr>
        </p:nvSpPr>
        <p:spPr>
          <a:xfrm>
            <a:off x="457200" y="274638"/>
            <a:ext cx="8382000" cy="1630362"/>
          </a:xfrm>
        </p:spPr>
        <p:txBody>
          <a:bodyPr/>
          <a:lstStyle/>
          <a:p>
            <a:r>
              <a:rPr lang="en-US" sz="3200" dirty="0"/>
              <a:t>Safety: if hunting from a </a:t>
            </a:r>
            <a:r>
              <a:rPr lang="en-US" sz="3200" dirty="0" err="1"/>
              <a:t>treestand</a:t>
            </a:r>
            <a:r>
              <a:rPr lang="en-US" sz="3200" dirty="0"/>
              <a:t> during the retreat, you must bring your own safety harness and wear it.  Safety lifelines will be attached to every stand.  </a:t>
            </a:r>
          </a:p>
        </p:txBody>
      </p:sp>
      <p:pic>
        <p:nvPicPr>
          <p:cNvPr id="5" name="Content Placeholder 4" descr="A picture containing chair, seat, handcart&#10;&#10;Description automatically generated">
            <a:extLst>
              <a:ext uri="{FF2B5EF4-FFF2-40B4-BE49-F238E27FC236}">
                <a16:creationId xmlns:a16="http://schemas.microsoft.com/office/drawing/2014/main" id="{69A4D8C1-3F9B-F4D0-631C-C304393688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6800" y="2514600"/>
            <a:ext cx="3916363" cy="3916363"/>
          </a:xfrm>
        </p:spPr>
      </p:pic>
      <p:pic>
        <p:nvPicPr>
          <p:cNvPr id="57346" name="Picture 2" descr="Hunter Safety System X-1 Bowhunter Treestand Harness - S/M | Sportsman's  Warehouse">
            <a:extLst>
              <a:ext uri="{FF2B5EF4-FFF2-40B4-BE49-F238E27FC236}">
                <a16:creationId xmlns:a16="http://schemas.microsoft.com/office/drawing/2014/main" id="{939BF6D4-0098-9C23-52D6-29BF2AE4E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90800"/>
            <a:ext cx="3276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260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a:spLocks noGrp="1"/>
          </p:cNvSpPr>
          <p:nvPr>
            <p:ph type="title"/>
          </p:nvPr>
        </p:nvSpPr>
        <p:spPr>
          <a:xfrm>
            <a:off x="457200" y="1981200"/>
            <a:ext cx="2209800" cy="57943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2400"/>
              <a:buFont typeface="Calibri"/>
              <a:buNone/>
            </a:pPr>
            <a:r>
              <a:rPr lang="en-US" sz="2400" b="1" i="0" u="none">
                <a:solidFill>
                  <a:schemeClr val="lt1"/>
                </a:solidFill>
                <a:latin typeface="Calibri"/>
                <a:ea typeface="Calibri"/>
                <a:cs typeface="Calibri"/>
                <a:sym typeface="Calibri"/>
              </a:rPr>
              <a:t>PACKING LISTS</a:t>
            </a:r>
            <a:endParaRPr/>
          </a:p>
        </p:txBody>
      </p:sp>
      <p:sp>
        <p:nvSpPr>
          <p:cNvPr id="206" name="Google Shape;206;p13"/>
          <p:cNvSpPr txBox="1">
            <a:spLocks noGrp="1"/>
          </p:cNvSpPr>
          <p:nvPr>
            <p:ph type="body" idx="1"/>
          </p:nvPr>
        </p:nvSpPr>
        <p:spPr>
          <a:xfrm>
            <a:off x="533400" y="2578100"/>
            <a:ext cx="3886200" cy="544512"/>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D9D9D9"/>
              </a:buClr>
              <a:buSzPts val="2400"/>
              <a:buNone/>
            </a:pPr>
            <a:r>
              <a:rPr lang="en-US" sz="2400" b="1" i="0" u="none">
                <a:solidFill>
                  <a:srgbClr val="D9D9D9"/>
                </a:solidFill>
                <a:latin typeface="Calibri"/>
                <a:ea typeface="Calibri"/>
                <a:cs typeface="Calibri"/>
                <a:sym typeface="Calibri"/>
              </a:rPr>
              <a:t>MANDATORY</a:t>
            </a:r>
            <a:endParaRPr/>
          </a:p>
        </p:txBody>
      </p:sp>
      <p:sp>
        <p:nvSpPr>
          <p:cNvPr id="207" name="Google Shape;207;p13"/>
          <p:cNvSpPr txBox="1">
            <a:spLocks noGrp="1"/>
          </p:cNvSpPr>
          <p:nvPr>
            <p:ph type="body" idx="1"/>
          </p:nvPr>
        </p:nvSpPr>
        <p:spPr>
          <a:xfrm>
            <a:off x="4800600" y="2590800"/>
            <a:ext cx="4038600" cy="531812"/>
          </a:xfrm>
          <a:prstGeom prst="rect">
            <a:avLst/>
          </a:prstGeom>
          <a:noFill/>
          <a:ln w="38100" cap="flat" cmpd="sng">
            <a:solidFill>
              <a:srgbClr val="FFFF00"/>
            </a:solidFill>
            <a:prstDash val="solid"/>
            <a:miter lim="800000"/>
            <a:headEnd type="none" w="sm" len="sm"/>
            <a:tailEnd type="none" w="sm" len="sm"/>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D9D9D9"/>
              </a:buClr>
              <a:buSzPts val="2400"/>
              <a:buNone/>
            </a:pPr>
            <a:r>
              <a:rPr lang="en-US" sz="2400" b="1" i="0" u="none">
                <a:solidFill>
                  <a:srgbClr val="D9D9D9"/>
                </a:solidFill>
                <a:latin typeface="Calibri"/>
                <a:ea typeface="Calibri"/>
                <a:cs typeface="Calibri"/>
                <a:sym typeface="Calibri"/>
              </a:rPr>
              <a:t>SUGGESTED</a:t>
            </a:r>
            <a:endParaRPr/>
          </a:p>
        </p:txBody>
      </p:sp>
      <p:sp>
        <p:nvSpPr>
          <p:cNvPr id="208" name="Google Shape;208;p13"/>
          <p:cNvSpPr txBox="1"/>
          <p:nvPr/>
        </p:nvSpPr>
        <p:spPr>
          <a:xfrm>
            <a:off x="0" y="6396037"/>
            <a:ext cx="9144000" cy="4619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48A54"/>
              </a:buClr>
              <a:buSzPts val="2400"/>
              <a:buFont typeface="Calibri"/>
              <a:buNone/>
            </a:pPr>
            <a:r>
              <a:rPr lang="en-US" sz="2400" b="1" i="1" u="none">
                <a:solidFill>
                  <a:srgbClr val="948A54"/>
                </a:solidFill>
                <a:latin typeface="Calibri"/>
                <a:ea typeface="Calibri"/>
                <a:cs typeface="Calibri"/>
                <a:sym typeface="Calibri"/>
              </a:rPr>
              <a:t>IronmanOutdoors.org</a:t>
            </a:r>
            <a:endParaRPr/>
          </a:p>
        </p:txBody>
      </p:sp>
      <p:sp>
        <p:nvSpPr>
          <p:cNvPr id="209" name="Google Shape;209;p13"/>
          <p:cNvSpPr txBox="1"/>
          <p:nvPr/>
        </p:nvSpPr>
        <p:spPr>
          <a:xfrm>
            <a:off x="533400" y="3124200"/>
            <a:ext cx="3886200" cy="32766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D9D9D9"/>
              </a:buClr>
              <a:buSzPts val="2000"/>
              <a:buFont typeface="Arial"/>
              <a:buChar char="•"/>
            </a:pPr>
            <a:r>
              <a:rPr lang="en-US" sz="2000" b="0" i="0" u="none" dirty="0">
                <a:solidFill>
                  <a:srgbClr val="D9D9D9"/>
                </a:solidFill>
                <a:latin typeface="Calibri"/>
                <a:ea typeface="Calibri"/>
                <a:cs typeface="Calibri"/>
                <a:sym typeface="Calibri"/>
              </a:rPr>
              <a:t>Valid KY Hunting License </a:t>
            </a:r>
            <a:endParaRPr dirty="0"/>
          </a:p>
          <a:p>
            <a:pPr marL="342900" marR="0" lvl="0" indent="-342900" algn="l" rtl="0">
              <a:lnSpc>
                <a:spcPct val="100000"/>
              </a:lnSpc>
              <a:spcBef>
                <a:spcPts val="400"/>
              </a:spcBef>
              <a:spcAft>
                <a:spcPts val="0"/>
              </a:spcAft>
              <a:buClr>
                <a:srgbClr val="D9D9D9"/>
              </a:buClr>
              <a:buSzPts val="2000"/>
              <a:buFont typeface="Arial"/>
              <a:buChar char="•"/>
            </a:pPr>
            <a:r>
              <a:rPr lang="en-US" sz="2000" b="0" i="0" u="none" dirty="0">
                <a:solidFill>
                  <a:srgbClr val="D9D9D9"/>
                </a:solidFill>
                <a:latin typeface="Calibri"/>
                <a:ea typeface="Calibri"/>
                <a:cs typeface="Calibri"/>
                <a:sym typeface="Calibri"/>
              </a:rPr>
              <a:t>Rifle, orange hat, orange vest</a:t>
            </a:r>
            <a:endParaRPr dirty="0"/>
          </a:p>
          <a:p>
            <a:pPr marL="342900" marR="0" lvl="0" indent="-342900" algn="l" rtl="0">
              <a:lnSpc>
                <a:spcPct val="100000"/>
              </a:lnSpc>
              <a:spcBef>
                <a:spcPts val="400"/>
              </a:spcBef>
              <a:spcAft>
                <a:spcPts val="0"/>
              </a:spcAft>
              <a:buClr>
                <a:srgbClr val="D9D9D9"/>
              </a:buClr>
              <a:buSzPts val="2000"/>
              <a:buFont typeface="Arial"/>
              <a:buChar char="•"/>
            </a:pPr>
            <a:r>
              <a:rPr lang="en-US" sz="2000" b="0" i="0" u="none" dirty="0">
                <a:solidFill>
                  <a:srgbClr val="D9D9D9"/>
                </a:solidFill>
                <a:latin typeface="Calibri"/>
                <a:ea typeface="Calibri"/>
                <a:cs typeface="Calibri"/>
                <a:sym typeface="Calibri"/>
              </a:rPr>
              <a:t>Flashlight</a:t>
            </a:r>
            <a:endParaRPr dirty="0"/>
          </a:p>
          <a:p>
            <a:pPr marL="342900" marR="0" lvl="0" indent="-342900" algn="l" rtl="0">
              <a:lnSpc>
                <a:spcPct val="100000"/>
              </a:lnSpc>
              <a:spcBef>
                <a:spcPts val="400"/>
              </a:spcBef>
              <a:spcAft>
                <a:spcPts val="0"/>
              </a:spcAft>
              <a:buClr>
                <a:srgbClr val="D9D9D9"/>
              </a:buClr>
              <a:buSzPts val="2000"/>
              <a:buFont typeface="Arial"/>
              <a:buChar char="•"/>
            </a:pPr>
            <a:r>
              <a:rPr lang="en-US" sz="2000" b="0" i="0" u="none" dirty="0">
                <a:solidFill>
                  <a:srgbClr val="D9D9D9"/>
                </a:solidFill>
                <a:latin typeface="Calibri"/>
                <a:ea typeface="Calibri"/>
                <a:cs typeface="Calibri"/>
                <a:sym typeface="Calibri"/>
              </a:rPr>
              <a:t>Towel &amp; Scent-Free Soap</a:t>
            </a:r>
            <a:endParaRPr dirty="0"/>
          </a:p>
          <a:p>
            <a:pPr marL="342900" marR="0" lvl="0" indent="-342900" algn="l" rtl="0">
              <a:lnSpc>
                <a:spcPct val="100000"/>
              </a:lnSpc>
              <a:spcBef>
                <a:spcPts val="400"/>
              </a:spcBef>
              <a:spcAft>
                <a:spcPts val="0"/>
              </a:spcAft>
              <a:buClr>
                <a:srgbClr val="D9D9D9"/>
              </a:buClr>
              <a:buSzPts val="2000"/>
              <a:buFont typeface="Arial"/>
              <a:buChar char="•"/>
            </a:pPr>
            <a:r>
              <a:rPr lang="en-US" sz="2000" b="0" i="0" u="none" dirty="0">
                <a:solidFill>
                  <a:srgbClr val="D9D9D9"/>
                </a:solidFill>
                <a:latin typeface="Calibri"/>
                <a:ea typeface="Calibri"/>
                <a:cs typeface="Calibri"/>
                <a:sym typeface="Calibri"/>
              </a:rPr>
              <a:t>Sleeping bag, Pillow and blanket</a:t>
            </a:r>
            <a:endParaRPr dirty="0"/>
          </a:p>
          <a:p>
            <a:pPr marL="342900" marR="0" lvl="0" indent="-342900" algn="l" rtl="0">
              <a:lnSpc>
                <a:spcPct val="100000"/>
              </a:lnSpc>
              <a:spcBef>
                <a:spcPts val="400"/>
              </a:spcBef>
              <a:spcAft>
                <a:spcPts val="0"/>
              </a:spcAft>
              <a:buClr>
                <a:srgbClr val="D9D9D9"/>
              </a:buClr>
              <a:buSzPts val="2000"/>
              <a:buFont typeface="Arial"/>
              <a:buChar char="•"/>
            </a:pPr>
            <a:r>
              <a:rPr lang="en-US" sz="2000" b="0" i="0" u="none" dirty="0">
                <a:solidFill>
                  <a:srgbClr val="D9D9D9"/>
                </a:solidFill>
                <a:latin typeface="Calibri"/>
                <a:ea typeface="Calibri"/>
                <a:cs typeface="Calibri"/>
                <a:sym typeface="Calibri"/>
              </a:rPr>
              <a:t>No Personal </a:t>
            </a:r>
            <a:r>
              <a:rPr lang="en-US" sz="2000" b="0" i="0" u="none" dirty="0" err="1">
                <a:solidFill>
                  <a:srgbClr val="D9D9D9"/>
                </a:solidFill>
                <a:latin typeface="Calibri"/>
                <a:ea typeface="Calibri"/>
                <a:cs typeface="Calibri"/>
                <a:sym typeface="Calibri"/>
              </a:rPr>
              <a:t>Treestands</a:t>
            </a:r>
            <a:r>
              <a:rPr lang="en-US" sz="2000" b="0" i="0" u="none" dirty="0">
                <a:solidFill>
                  <a:srgbClr val="D9D9D9"/>
                </a:solidFill>
                <a:latin typeface="Calibri"/>
                <a:ea typeface="Calibri"/>
                <a:cs typeface="Calibri"/>
                <a:sym typeface="Calibri"/>
              </a:rPr>
              <a:t> Allowed</a:t>
            </a:r>
            <a:endParaRPr dirty="0"/>
          </a:p>
          <a:p>
            <a:pPr marL="342900" marR="0" lvl="0" indent="-342900" algn="l" rtl="0">
              <a:lnSpc>
                <a:spcPct val="100000"/>
              </a:lnSpc>
              <a:spcBef>
                <a:spcPts val="400"/>
              </a:spcBef>
              <a:spcAft>
                <a:spcPts val="0"/>
              </a:spcAft>
              <a:buClr>
                <a:srgbClr val="D9D9D9"/>
              </a:buClr>
              <a:buSzPts val="2000"/>
              <a:buFont typeface="Arial"/>
              <a:buChar char="•"/>
            </a:pPr>
            <a:r>
              <a:rPr lang="en-US" sz="2000" b="0" i="0" u="none" dirty="0">
                <a:solidFill>
                  <a:srgbClr val="D9D9D9"/>
                </a:solidFill>
                <a:latin typeface="Calibri"/>
                <a:ea typeface="Calibri"/>
                <a:cs typeface="Calibri"/>
                <a:sym typeface="Calibri"/>
              </a:rPr>
              <a:t>No alcohol allowed</a:t>
            </a:r>
            <a:endParaRPr dirty="0"/>
          </a:p>
          <a:p>
            <a:pPr marL="342900" marR="0" lvl="0" indent="-342900" algn="l" rtl="0">
              <a:lnSpc>
                <a:spcPct val="100000"/>
              </a:lnSpc>
              <a:spcBef>
                <a:spcPts val="400"/>
              </a:spcBef>
              <a:spcAft>
                <a:spcPts val="0"/>
              </a:spcAft>
              <a:buClr>
                <a:srgbClr val="D9D9D9"/>
              </a:buClr>
              <a:buSzPts val="2000"/>
              <a:buFont typeface="Arial"/>
              <a:buChar char="•"/>
            </a:pPr>
            <a:r>
              <a:rPr lang="en-US" sz="2000" b="0" i="0" u="none" dirty="0">
                <a:solidFill>
                  <a:srgbClr val="D9D9D9"/>
                </a:solidFill>
                <a:latin typeface="Calibri"/>
                <a:ea typeface="Calibri"/>
                <a:cs typeface="Calibri"/>
                <a:sym typeface="Calibri"/>
              </a:rPr>
              <a:t>Tree stand safety harness</a:t>
            </a:r>
            <a:endParaRPr dirty="0"/>
          </a:p>
        </p:txBody>
      </p:sp>
      <p:sp>
        <p:nvSpPr>
          <p:cNvPr id="210" name="Google Shape;210;p13"/>
          <p:cNvSpPr txBox="1">
            <a:spLocks noGrp="1"/>
          </p:cNvSpPr>
          <p:nvPr>
            <p:ph type="body" idx="1"/>
          </p:nvPr>
        </p:nvSpPr>
        <p:spPr>
          <a:xfrm>
            <a:off x="4800600" y="3124200"/>
            <a:ext cx="4038600" cy="3276600"/>
          </a:xfrm>
          <a:prstGeom prst="rect">
            <a:avLst/>
          </a:prstGeom>
          <a:noFill/>
          <a:ln w="38100" cap="flat" cmpd="sng">
            <a:solidFill>
              <a:srgbClr val="FFFF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D9D9D9"/>
              </a:buClr>
              <a:buSzPts val="2000"/>
              <a:buFont typeface="Arial"/>
              <a:buChar char="•"/>
            </a:pPr>
            <a:r>
              <a:rPr lang="en-US" sz="2000" b="0" i="0" u="none" strike="noStrike" cap="none">
                <a:solidFill>
                  <a:srgbClr val="D9D9D9"/>
                </a:solidFill>
                <a:latin typeface="Calibri"/>
                <a:ea typeface="Calibri"/>
                <a:cs typeface="Calibri"/>
                <a:sym typeface="Calibri"/>
              </a:rPr>
              <a:t>Rain Gear &amp; Rubber Boots </a:t>
            </a:r>
            <a:endParaRPr/>
          </a:p>
          <a:p>
            <a:pPr marL="342900" marR="0" lvl="0" indent="-342900" algn="l" rtl="0">
              <a:lnSpc>
                <a:spcPct val="100000"/>
              </a:lnSpc>
              <a:spcBef>
                <a:spcPts val="400"/>
              </a:spcBef>
              <a:spcAft>
                <a:spcPts val="0"/>
              </a:spcAft>
              <a:buClr>
                <a:srgbClr val="D9D9D9"/>
              </a:buClr>
              <a:buSzPts val="2000"/>
              <a:buFont typeface="Arial"/>
              <a:buChar char="•"/>
            </a:pPr>
            <a:r>
              <a:rPr lang="en-US" sz="2000" b="0" i="0" u="none" strike="noStrike" cap="none">
                <a:solidFill>
                  <a:srgbClr val="D9D9D9"/>
                </a:solidFill>
                <a:latin typeface="Calibri"/>
                <a:ea typeface="Calibri"/>
                <a:cs typeface="Calibri"/>
                <a:sym typeface="Calibri"/>
              </a:rPr>
              <a:t>Cooler</a:t>
            </a:r>
            <a:endParaRPr/>
          </a:p>
          <a:p>
            <a:pPr marL="342900" marR="0" lvl="0" indent="-342900" algn="l" rtl="0">
              <a:lnSpc>
                <a:spcPct val="100000"/>
              </a:lnSpc>
              <a:spcBef>
                <a:spcPts val="400"/>
              </a:spcBef>
              <a:spcAft>
                <a:spcPts val="0"/>
              </a:spcAft>
              <a:buClr>
                <a:srgbClr val="D9D9D9"/>
              </a:buClr>
              <a:buSzPts val="2000"/>
              <a:buFont typeface="Arial"/>
              <a:buChar char="•"/>
            </a:pPr>
            <a:r>
              <a:rPr lang="en-US" sz="2000" b="0" i="0" u="none" strike="noStrike" cap="none">
                <a:solidFill>
                  <a:srgbClr val="D9D9D9"/>
                </a:solidFill>
                <a:latin typeface="Calibri"/>
                <a:ea typeface="Calibri"/>
                <a:cs typeface="Calibri"/>
                <a:sym typeface="Calibri"/>
              </a:rPr>
              <a:t>Bug Spray and/or Thermacell</a:t>
            </a:r>
            <a:endParaRPr/>
          </a:p>
          <a:p>
            <a:pPr marL="342900" marR="0" lvl="0" indent="-342900" algn="l" rtl="0">
              <a:lnSpc>
                <a:spcPct val="100000"/>
              </a:lnSpc>
              <a:spcBef>
                <a:spcPts val="400"/>
              </a:spcBef>
              <a:spcAft>
                <a:spcPts val="0"/>
              </a:spcAft>
              <a:buClr>
                <a:srgbClr val="D9D9D9"/>
              </a:buClr>
              <a:buSzPts val="2000"/>
              <a:buFont typeface="Arial"/>
              <a:buChar char="•"/>
            </a:pPr>
            <a:r>
              <a:rPr lang="en-US" sz="2000" b="0" i="0" u="none" strike="noStrike" cap="none">
                <a:solidFill>
                  <a:srgbClr val="D9D9D9"/>
                </a:solidFill>
                <a:latin typeface="Calibri"/>
                <a:ea typeface="Calibri"/>
                <a:cs typeface="Calibri"/>
                <a:sym typeface="Calibri"/>
              </a:rPr>
              <a:t>Rangefinder &amp; Binoculars</a:t>
            </a:r>
            <a:endParaRPr/>
          </a:p>
          <a:p>
            <a:pPr marL="342900" marR="0" lvl="0" indent="-342900" algn="l" rtl="0">
              <a:lnSpc>
                <a:spcPct val="100000"/>
              </a:lnSpc>
              <a:spcBef>
                <a:spcPts val="400"/>
              </a:spcBef>
              <a:spcAft>
                <a:spcPts val="0"/>
              </a:spcAft>
              <a:buClr>
                <a:srgbClr val="D9D9D9"/>
              </a:buClr>
              <a:buSzPts val="2000"/>
              <a:buFont typeface="Arial"/>
              <a:buChar char="•"/>
            </a:pPr>
            <a:r>
              <a:rPr lang="en-US" sz="2000" b="0" i="0" u="none" strike="noStrike" cap="none">
                <a:solidFill>
                  <a:srgbClr val="D9D9D9"/>
                </a:solidFill>
                <a:latin typeface="Calibri"/>
                <a:ea typeface="Calibri"/>
                <a:cs typeface="Calibri"/>
                <a:sym typeface="Calibri"/>
              </a:rPr>
              <a:t>Cooler to take home “harvest”</a:t>
            </a:r>
            <a:endParaRPr/>
          </a:p>
          <a:p>
            <a:pPr marL="342900" marR="0" lvl="0" indent="-342900" algn="l" rtl="0">
              <a:lnSpc>
                <a:spcPct val="100000"/>
              </a:lnSpc>
              <a:spcBef>
                <a:spcPts val="400"/>
              </a:spcBef>
              <a:spcAft>
                <a:spcPts val="0"/>
              </a:spcAft>
              <a:buClr>
                <a:srgbClr val="D9D9D9"/>
              </a:buClr>
              <a:buSzPts val="2000"/>
              <a:buFont typeface="Arial"/>
              <a:buChar char="•"/>
            </a:pPr>
            <a:r>
              <a:rPr lang="en-US" sz="2000" b="0" i="0" u="none" strike="noStrike" cap="none">
                <a:solidFill>
                  <a:srgbClr val="D9D9D9"/>
                </a:solidFill>
                <a:latin typeface="Calibri"/>
                <a:ea typeface="Calibri"/>
                <a:cs typeface="Calibri"/>
                <a:sym typeface="Calibri"/>
              </a:rPr>
              <a:t>“Camp Chair”</a:t>
            </a:r>
            <a:endParaRPr/>
          </a:p>
          <a:p>
            <a:pPr marL="342900" marR="0" lvl="0" indent="-342900" algn="l" rtl="0">
              <a:lnSpc>
                <a:spcPct val="100000"/>
              </a:lnSpc>
              <a:spcBef>
                <a:spcPts val="400"/>
              </a:spcBef>
              <a:spcAft>
                <a:spcPts val="0"/>
              </a:spcAft>
              <a:buClr>
                <a:srgbClr val="D9D9D9"/>
              </a:buClr>
              <a:buSzPts val="2000"/>
              <a:buFont typeface="Arial"/>
              <a:buChar char="•"/>
            </a:pPr>
            <a:r>
              <a:rPr lang="en-US" sz="2000" b="0" i="0" u="none" strike="noStrike" cap="none">
                <a:solidFill>
                  <a:srgbClr val="D9D9D9"/>
                </a:solidFill>
                <a:latin typeface="Calibri"/>
                <a:ea typeface="Calibri"/>
                <a:cs typeface="Calibri"/>
                <a:sym typeface="Calibri"/>
              </a:rPr>
              <a:t>Cushion to sit on – while Hunting</a:t>
            </a:r>
            <a:endParaRPr/>
          </a:p>
          <a:p>
            <a:pPr marL="342900" marR="0" lvl="0" indent="-342900" algn="l" rtl="0">
              <a:lnSpc>
                <a:spcPct val="100000"/>
              </a:lnSpc>
              <a:spcBef>
                <a:spcPts val="400"/>
              </a:spcBef>
              <a:spcAft>
                <a:spcPts val="0"/>
              </a:spcAft>
              <a:buClr>
                <a:schemeClr val="lt1"/>
              </a:buClr>
              <a:buSzPts val="2000"/>
              <a:buFont typeface="Arial"/>
              <a:buNone/>
            </a:pPr>
            <a:endParaRPr sz="2000" b="0" i="0" u="none" strike="noStrike" cap="none">
              <a:solidFill>
                <a:srgbClr val="D9D9D9"/>
              </a:solidFill>
              <a:latin typeface="Calibri"/>
              <a:ea typeface="Calibri"/>
              <a:cs typeface="Calibri"/>
              <a:sym typeface="Calibri"/>
            </a:endParaRPr>
          </a:p>
          <a:p>
            <a:pPr marL="342900" marR="0" lvl="0" indent="-215900" algn="l" rtl="0">
              <a:lnSpc>
                <a:spcPct val="100000"/>
              </a:lnSpc>
              <a:spcBef>
                <a:spcPts val="400"/>
              </a:spcBef>
              <a:spcAft>
                <a:spcPts val="0"/>
              </a:spcAft>
              <a:buClr>
                <a:schemeClr val="lt1"/>
              </a:buClr>
              <a:buSzPts val="2000"/>
              <a:buFont typeface="Arial"/>
              <a:buNone/>
            </a:pPr>
            <a:endParaRPr sz="2000" b="0" i="0" u="none" strike="noStrike" cap="none">
              <a:solidFill>
                <a:srgbClr val="D9D9D9"/>
              </a:solidFill>
              <a:latin typeface="Calibri"/>
              <a:ea typeface="Calibri"/>
              <a:cs typeface="Calibri"/>
              <a:sym typeface="Calibri"/>
            </a:endParaRPr>
          </a:p>
          <a:p>
            <a:pPr marL="342900" marR="0" lvl="0" indent="-215900" algn="l" rtl="0">
              <a:lnSpc>
                <a:spcPct val="100000"/>
              </a:lnSpc>
              <a:spcBef>
                <a:spcPts val="400"/>
              </a:spcBef>
              <a:spcAft>
                <a:spcPts val="0"/>
              </a:spcAft>
              <a:buClr>
                <a:schemeClr val="lt1"/>
              </a:buClr>
              <a:buSzPts val="2000"/>
              <a:buFont typeface="Arial"/>
              <a:buNone/>
            </a:pPr>
            <a:endParaRPr sz="2000" b="0" i="0" u="none" strike="noStrike" cap="none">
              <a:solidFill>
                <a:srgbClr val="D9D9D9"/>
              </a:solidFill>
              <a:latin typeface="Calibri"/>
              <a:ea typeface="Calibri"/>
              <a:cs typeface="Calibri"/>
              <a:sym typeface="Calibri"/>
            </a:endParaRPr>
          </a:p>
          <a:p>
            <a:pPr marL="342900" marR="0" lvl="0" indent="-215900" algn="l" rtl="0">
              <a:lnSpc>
                <a:spcPct val="100000"/>
              </a:lnSpc>
              <a:spcBef>
                <a:spcPts val="400"/>
              </a:spcBef>
              <a:spcAft>
                <a:spcPts val="0"/>
              </a:spcAft>
              <a:buClr>
                <a:schemeClr val="lt1"/>
              </a:buClr>
              <a:buSzPts val="2000"/>
              <a:buFont typeface="Arial"/>
              <a:buNone/>
            </a:pPr>
            <a:endParaRPr sz="2000" b="0" i="0" u="none" strike="noStrike" cap="none">
              <a:solidFill>
                <a:srgbClr val="D9D9D9"/>
              </a:solidFill>
              <a:latin typeface="Calibri"/>
              <a:ea typeface="Calibri"/>
              <a:cs typeface="Calibri"/>
              <a:sym typeface="Calibri"/>
            </a:endParaRPr>
          </a:p>
          <a:p>
            <a:pPr marL="342900" marR="0" lvl="0" indent="-215900" algn="l" rtl="0">
              <a:spcBef>
                <a:spcPts val="400"/>
              </a:spcBef>
              <a:spcAft>
                <a:spcPts val="0"/>
              </a:spcAft>
              <a:buClr>
                <a:schemeClr val="lt1"/>
              </a:buClr>
              <a:buSzPts val="2000"/>
              <a:buFont typeface="Arial"/>
              <a:buNone/>
            </a:pPr>
            <a:endParaRPr sz="2000" b="0" i="0" u="none">
              <a:solidFill>
                <a:srgbClr val="D9D9D9"/>
              </a:solidFill>
              <a:latin typeface="Calibri"/>
              <a:ea typeface="Calibri"/>
              <a:cs typeface="Calibri"/>
              <a:sym typeface="Calibri"/>
            </a:endParaRPr>
          </a:p>
        </p:txBody>
      </p:sp>
      <p:pic>
        <p:nvPicPr>
          <p:cNvPr id="211" name="Google Shape;211;p13"/>
          <p:cNvPicPr preferRelativeResize="0"/>
          <p:nvPr/>
        </p:nvPicPr>
        <p:blipFill rotWithShape="1">
          <a:blip r:embed="rId3">
            <a:alphaModFix/>
          </a:blip>
          <a:srcRect/>
          <a:stretch/>
        </p:blipFill>
        <p:spPr>
          <a:xfrm>
            <a:off x="609600" y="609600"/>
            <a:ext cx="2895600" cy="9985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4"/>
          <p:cNvSpPr txBox="1">
            <a:spLocks noGrp="1"/>
          </p:cNvSpPr>
          <p:nvPr>
            <p:ph type="body" idx="1"/>
          </p:nvPr>
        </p:nvSpPr>
        <p:spPr>
          <a:xfrm>
            <a:off x="381000" y="1752600"/>
            <a:ext cx="6477000" cy="4876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1600"/>
              <a:buFont typeface="Arial"/>
              <a:buNone/>
            </a:pPr>
            <a:r>
              <a:rPr lang="en-US" sz="1600" b="1" i="0" u="none" dirty="0">
                <a:solidFill>
                  <a:schemeClr val="lt1"/>
                </a:solidFill>
                <a:latin typeface="Calibri"/>
                <a:ea typeface="Calibri"/>
                <a:cs typeface="Calibri"/>
                <a:sym typeface="Calibri"/>
              </a:rPr>
              <a:t>Friday, Nov. 8 </a:t>
            </a:r>
            <a:endParaRPr sz="1600" b="1" i="0" u="none" dirty="0">
              <a:solidFill>
                <a:schemeClr val="lt1"/>
              </a:solidFill>
              <a:latin typeface="Calibri"/>
              <a:ea typeface="Calibri"/>
              <a:cs typeface="Calibri"/>
              <a:sym typeface="Calibri"/>
            </a:endParaRPr>
          </a:p>
          <a:p>
            <a:pPr marL="342900" marR="0" lvl="0" indent="-342900" algn="l" rtl="0">
              <a:lnSpc>
                <a:spcPct val="100000"/>
              </a:lnSpc>
              <a:spcBef>
                <a:spcPts val="280"/>
              </a:spcBef>
              <a:spcAft>
                <a:spcPts val="0"/>
              </a:spcAft>
              <a:buClr>
                <a:srgbClr val="D9D9D9"/>
              </a:buClr>
              <a:buSzPts val="1400"/>
              <a:buFont typeface="Arial"/>
              <a:buChar char="•"/>
            </a:pPr>
            <a:r>
              <a:rPr lang="en-US" sz="1400" b="0" i="0" u="none" dirty="0">
                <a:solidFill>
                  <a:srgbClr val="D9D9D9"/>
                </a:solidFill>
                <a:latin typeface="Calibri"/>
                <a:ea typeface="Calibri"/>
                <a:cs typeface="Calibri"/>
                <a:sym typeface="Calibri"/>
              </a:rPr>
              <a:t>5:00pm      - Arrive at Camp – </a:t>
            </a:r>
            <a:endParaRPr sz="1400" b="1" i="0" u="none" dirty="0">
              <a:solidFill>
                <a:srgbClr val="D9D9D9"/>
              </a:solidFill>
              <a:latin typeface="Calibri"/>
              <a:ea typeface="Calibri"/>
              <a:cs typeface="Calibri"/>
              <a:sym typeface="Calibri"/>
            </a:endParaRPr>
          </a:p>
          <a:p>
            <a:pPr marL="342900" marR="0" lvl="0" indent="-342900" algn="l" rtl="0">
              <a:lnSpc>
                <a:spcPct val="100000"/>
              </a:lnSpc>
              <a:spcBef>
                <a:spcPts val="280"/>
              </a:spcBef>
              <a:spcAft>
                <a:spcPts val="0"/>
              </a:spcAft>
              <a:buClr>
                <a:srgbClr val="D9D9D9"/>
              </a:buClr>
              <a:buSzPts val="1400"/>
              <a:buFont typeface="Arial"/>
              <a:buChar char="•"/>
            </a:pPr>
            <a:r>
              <a:rPr lang="en-US" sz="1400" b="0" i="0" u="none" dirty="0">
                <a:solidFill>
                  <a:srgbClr val="D9D9D9"/>
                </a:solidFill>
                <a:latin typeface="Calibri"/>
                <a:ea typeface="Calibri"/>
                <a:cs typeface="Calibri"/>
                <a:sym typeface="Calibri"/>
              </a:rPr>
              <a:t>6:30pm	      - Introductions &amp; Mandatory Safety Discussion</a:t>
            </a:r>
          </a:p>
          <a:p>
            <a:pPr marL="342900" marR="0" lvl="0" indent="-342900" algn="l" rtl="0">
              <a:lnSpc>
                <a:spcPct val="100000"/>
              </a:lnSpc>
              <a:spcBef>
                <a:spcPts val="280"/>
              </a:spcBef>
              <a:spcAft>
                <a:spcPts val="0"/>
              </a:spcAft>
              <a:buClr>
                <a:srgbClr val="D9D9D9"/>
              </a:buClr>
              <a:buSzPts val="1400"/>
              <a:buFont typeface="Arial"/>
              <a:buChar char="•"/>
            </a:pPr>
            <a:r>
              <a:rPr lang="en-US" sz="1400" dirty="0">
                <a:solidFill>
                  <a:srgbClr val="D9D9D9"/>
                </a:solidFill>
              </a:rPr>
              <a:t>7:00pm       -</a:t>
            </a:r>
            <a:r>
              <a:rPr lang="en-US" sz="1400" b="0" i="0" u="none" dirty="0">
                <a:solidFill>
                  <a:srgbClr val="D9D9D9"/>
                </a:solidFill>
                <a:latin typeface="Calibri"/>
                <a:ea typeface="Calibri"/>
                <a:cs typeface="Calibri"/>
                <a:sym typeface="Calibri"/>
              </a:rPr>
              <a:t>Dinner</a:t>
            </a:r>
            <a:endParaRPr dirty="0"/>
          </a:p>
          <a:p>
            <a:pPr marL="342900" marR="0" lvl="0" indent="-342900" algn="l" rtl="0">
              <a:lnSpc>
                <a:spcPct val="100000"/>
              </a:lnSpc>
              <a:spcBef>
                <a:spcPts val="280"/>
              </a:spcBef>
              <a:spcAft>
                <a:spcPts val="0"/>
              </a:spcAft>
              <a:buClr>
                <a:srgbClr val="D9D9D9"/>
              </a:buClr>
              <a:buSzPts val="1400"/>
              <a:buFont typeface="Arial"/>
              <a:buChar char="•"/>
            </a:pPr>
            <a:r>
              <a:rPr lang="en-US" sz="1400" b="0" i="0" u="none" dirty="0">
                <a:solidFill>
                  <a:srgbClr val="D9D9D9"/>
                </a:solidFill>
                <a:latin typeface="Calibri"/>
                <a:ea typeface="Calibri"/>
                <a:cs typeface="Calibri"/>
                <a:sym typeface="Calibri"/>
              </a:rPr>
              <a:t>7:30pm      - Manhood Discussion</a:t>
            </a:r>
            <a:endParaRPr dirty="0"/>
          </a:p>
          <a:p>
            <a:pPr marL="342900" marR="0" lvl="0" indent="-285750" algn="l" rtl="0">
              <a:lnSpc>
                <a:spcPct val="100000"/>
              </a:lnSpc>
              <a:spcBef>
                <a:spcPts val="180"/>
              </a:spcBef>
              <a:spcAft>
                <a:spcPts val="0"/>
              </a:spcAft>
              <a:buClr>
                <a:schemeClr val="lt1"/>
              </a:buClr>
              <a:buSzPts val="900"/>
              <a:buFont typeface="Arial"/>
              <a:buNone/>
            </a:pPr>
            <a:endParaRPr sz="900" b="0" i="0" u="none" dirty="0">
              <a:solidFill>
                <a:srgbClr val="D9D9D9"/>
              </a:solidFill>
              <a:latin typeface="Calibri"/>
              <a:ea typeface="Calibri"/>
              <a:cs typeface="Calibri"/>
              <a:sym typeface="Calibri"/>
            </a:endParaRPr>
          </a:p>
          <a:p>
            <a:pPr marL="342900" marR="0" lvl="0" indent="-342900" algn="l" rtl="0">
              <a:lnSpc>
                <a:spcPct val="100000"/>
              </a:lnSpc>
              <a:spcBef>
                <a:spcPts val="320"/>
              </a:spcBef>
              <a:spcAft>
                <a:spcPts val="0"/>
              </a:spcAft>
              <a:buClr>
                <a:schemeClr val="lt1"/>
              </a:buClr>
              <a:buSzPts val="1600"/>
              <a:buFont typeface="Arial"/>
              <a:buNone/>
            </a:pPr>
            <a:r>
              <a:rPr lang="en-US" sz="1600" b="1" dirty="0"/>
              <a:t>Saturday</a:t>
            </a:r>
            <a:r>
              <a:rPr lang="en-US" sz="1600" b="1" i="0" u="none" dirty="0">
                <a:solidFill>
                  <a:schemeClr val="lt1"/>
                </a:solidFill>
                <a:latin typeface="Calibri"/>
                <a:ea typeface="Calibri"/>
                <a:cs typeface="Calibri"/>
                <a:sym typeface="Calibri"/>
              </a:rPr>
              <a:t>, Sunday,  Monday, Nov. 9, 10, 11 </a:t>
            </a:r>
            <a:endParaRPr sz="1600" b="1" i="0" u="none" dirty="0">
              <a:solidFill>
                <a:schemeClr val="lt1"/>
              </a:solidFill>
              <a:latin typeface="Calibri"/>
              <a:ea typeface="Calibri"/>
              <a:cs typeface="Calibri"/>
              <a:sym typeface="Calibri"/>
            </a:endParaRPr>
          </a:p>
          <a:p>
            <a:pPr marL="342900" marR="0" lvl="0" indent="-342900" algn="l" rtl="0">
              <a:lnSpc>
                <a:spcPct val="100000"/>
              </a:lnSpc>
              <a:spcBef>
                <a:spcPts val="280"/>
              </a:spcBef>
              <a:spcAft>
                <a:spcPts val="0"/>
              </a:spcAft>
              <a:buClr>
                <a:srgbClr val="D9D9D9"/>
              </a:buClr>
              <a:buSzPts val="1400"/>
              <a:buFont typeface="Arial"/>
              <a:buChar char="•"/>
            </a:pPr>
            <a:r>
              <a:rPr lang="en-US" sz="1400" b="0" i="0" u="none" dirty="0">
                <a:solidFill>
                  <a:srgbClr val="D9D9D9"/>
                </a:solidFill>
                <a:latin typeface="Calibri"/>
                <a:ea typeface="Calibri"/>
                <a:cs typeface="Calibri"/>
                <a:sym typeface="Calibri"/>
              </a:rPr>
              <a:t>5:30am       - Light Breakfast</a:t>
            </a:r>
            <a:endParaRPr dirty="0"/>
          </a:p>
          <a:p>
            <a:pPr marL="342900" marR="0" lvl="0" indent="-342900" algn="l" rtl="0">
              <a:lnSpc>
                <a:spcPct val="100000"/>
              </a:lnSpc>
              <a:spcBef>
                <a:spcPts val="280"/>
              </a:spcBef>
              <a:spcAft>
                <a:spcPts val="0"/>
              </a:spcAft>
              <a:buClr>
                <a:srgbClr val="D9D9D9"/>
              </a:buClr>
              <a:buSzPts val="1400"/>
              <a:buFont typeface="Arial"/>
              <a:buChar char="•"/>
            </a:pPr>
            <a:r>
              <a:rPr lang="en-US" sz="1400" b="0" i="0" u="none" dirty="0">
                <a:solidFill>
                  <a:srgbClr val="D9D9D9"/>
                </a:solidFill>
                <a:latin typeface="Calibri"/>
                <a:ea typeface="Calibri"/>
                <a:cs typeface="Calibri"/>
                <a:sym typeface="Calibri"/>
              </a:rPr>
              <a:t>6:00am       - Head to Woods</a:t>
            </a:r>
            <a:endParaRPr dirty="0"/>
          </a:p>
          <a:p>
            <a:pPr marL="342900" marR="0" lvl="0" indent="-342900" algn="l" rtl="0">
              <a:lnSpc>
                <a:spcPct val="100000"/>
              </a:lnSpc>
              <a:spcBef>
                <a:spcPts val="280"/>
              </a:spcBef>
              <a:spcAft>
                <a:spcPts val="0"/>
              </a:spcAft>
              <a:buClr>
                <a:srgbClr val="D9D9D9"/>
              </a:buClr>
              <a:buSzPts val="1400"/>
              <a:buFont typeface="Arial"/>
              <a:buChar char="•"/>
            </a:pPr>
            <a:r>
              <a:rPr lang="en-US" sz="1400" b="0" i="0" u="none" dirty="0">
                <a:solidFill>
                  <a:srgbClr val="D9D9D9"/>
                </a:solidFill>
                <a:latin typeface="Calibri"/>
                <a:ea typeface="Calibri"/>
                <a:cs typeface="Calibri"/>
                <a:sym typeface="Calibri"/>
              </a:rPr>
              <a:t>12:00pm     - Lunch, Nap, Socialize</a:t>
            </a:r>
            <a:endParaRPr dirty="0"/>
          </a:p>
          <a:p>
            <a:pPr marL="342900" marR="0" lvl="0" indent="-342900" algn="l" rtl="0">
              <a:lnSpc>
                <a:spcPct val="100000"/>
              </a:lnSpc>
              <a:spcBef>
                <a:spcPts val="280"/>
              </a:spcBef>
              <a:spcAft>
                <a:spcPts val="0"/>
              </a:spcAft>
              <a:buClr>
                <a:srgbClr val="D9D9D9"/>
              </a:buClr>
              <a:buSzPts val="1400"/>
              <a:buFont typeface="Arial"/>
              <a:buChar char="•"/>
            </a:pPr>
            <a:r>
              <a:rPr lang="en-US" sz="1400" b="0" i="0" u="none" dirty="0">
                <a:solidFill>
                  <a:srgbClr val="D9D9D9"/>
                </a:solidFill>
                <a:latin typeface="Calibri"/>
                <a:ea typeface="Calibri"/>
                <a:cs typeface="Calibri"/>
                <a:sym typeface="Calibri"/>
              </a:rPr>
              <a:t>3:00pm       - Head to the woods</a:t>
            </a:r>
            <a:endParaRPr dirty="0"/>
          </a:p>
          <a:p>
            <a:pPr marL="342900" marR="0" lvl="0" indent="-342900" algn="l" rtl="0">
              <a:lnSpc>
                <a:spcPct val="100000"/>
              </a:lnSpc>
              <a:spcBef>
                <a:spcPts val="280"/>
              </a:spcBef>
              <a:spcAft>
                <a:spcPts val="0"/>
              </a:spcAft>
              <a:buClr>
                <a:srgbClr val="D9D9D9"/>
              </a:buClr>
              <a:buSzPts val="1400"/>
              <a:buFont typeface="Arial"/>
              <a:buChar char="•"/>
            </a:pPr>
            <a:r>
              <a:rPr lang="en-US" sz="1400" b="0" i="0" u="none" dirty="0">
                <a:solidFill>
                  <a:srgbClr val="D9D9D9"/>
                </a:solidFill>
                <a:latin typeface="Calibri"/>
                <a:ea typeface="Calibri"/>
                <a:cs typeface="Calibri"/>
                <a:sym typeface="Calibri"/>
              </a:rPr>
              <a:t>8:00pm       - Dinner</a:t>
            </a:r>
            <a:endParaRPr dirty="0"/>
          </a:p>
          <a:p>
            <a:pPr marL="342900" marR="0" lvl="0" indent="-342900" algn="l" rtl="0">
              <a:lnSpc>
                <a:spcPct val="100000"/>
              </a:lnSpc>
              <a:spcBef>
                <a:spcPts val="280"/>
              </a:spcBef>
              <a:spcAft>
                <a:spcPts val="0"/>
              </a:spcAft>
              <a:buClr>
                <a:srgbClr val="D9D9D9"/>
              </a:buClr>
              <a:buSzPts val="1400"/>
              <a:buFont typeface="Arial"/>
              <a:buChar char="•"/>
            </a:pPr>
            <a:r>
              <a:rPr lang="en-US" sz="1400" b="0" i="0" u="none" dirty="0">
                <a:solidFill>
                  <a:srgbClr val="D9D9D9"/>
                </a:solidFill>
                <a:latin typeface="Calibri"/>
                <a:ea typeface="Calibri"/>
                <a:cs typeface="Calibri"/>
                <a:sym typeface="Calibri"/>
              </a:rPr>
              <a:t>8:30pm      - Manhood Discussion</a:t>
            </a:r>
          </a:p>
          <a:p>
            <a:pPr marL="342900" marR="0" lvl="0" indent="-342900" algn="l" rtl="0">
              <a:lnSpc>
                <a:spcPct val="100000"/>
              </a:lnSpc>
              <a:spcBef>
                <a:spcPts val="280"/>
              </a:spcBef>
              <a:spcAft>
                <a:spcPts val="0"/>
              </a:spcAft>
              <a:buClr>
                <a:srgbClr val="D9D9D9"/>
              </a:buClr>
              <a:buSzPts val="1400"/>
              <a:buFont typeface="Arial"/>
              <a:buChar char="•"/>
            </a:pPr>
            <a:endParaRPr sz="900" b="0" i="0" u="none" dirty="0">
              <a:solidFill>
                <a:srgbClr val="D9D9D9"/>
              </a:solidFill>
              <a:latin typeface="Calibri"/>
              <a:ea typeface="Calibri"/>
              <a:cs typeface="Calibri"/>
              <a:sym typeface="Calibri"/>
            </a:endParaRPr>
          </a:p>
          <a:p>
            <a:pPr marL="342900" marR="0" lvl="0" indent="-342900" algn="l" rtl="0">
              <a:lnSpc>
                <a:spcPct val="100000"/>
              </a:lnSpc>
              <a:spcBef>
                <a:spcPts val="320"/>
              </a:spcBef>
              <a:spcAft>
                <a:spcPts val="0"/>
              </a:spcAft>
              <a:buClr>
                <a:schemeClr val="lt1"/>
              </a:buClr>
              <a:buSzPts val="1600"/>
              <a:buFont typeface="Arial"/>
              <a:buNone/>
            </a:pPr>
            <a:r>
              <a:rPr lang="en-US" sz="1600" b="1" i="0" u="none" dirty="0">
                <a:solidFill>
                  <a:schemeClr val="lt1"/>
                </a:solidFill>
                <a:latin typeface="Calibri"/>
                <a:ea typeface="Calibri"/>
                <a:cs typeface="Calibri"/>
                <a:sym typeface="Calibri"/>
              </a:rPr>
              <a:t>Tuesday, Nov. 12   </a:t>
            </a:r>
            <a:endParaRPr sz="1600" b="1" i="0" u="none" dirty="0">
              <a:solidFill>
                <a:schemeClr val="lt1"/>
              </a:solidFill>
              <a:latin typeface="Calibri"/>
              <a:ea typeface="Calibri"/>
              <a:cs typeface="Calibri"/>
              <a:sym typeface="Calibri"/>
            </a:endParaRPr>
          </a:p>
          <a:p>
            <a:pPr marL="342900" marR="0" lvl="0" indent="-342900" algn="l" rtl="0">
              <a:lnSpc>
                <a:spcPct val="100000"/>
              </a:lnSpc>
              <a:spcBef>
                <a:spcPts val="280"/>
              </a:spcBef>
              <a:spcAft>
                <a:spcPts val="0"/>
              </a:spcAft>
              <a:buClr>
                <a:srgbClr val="D9D9D9"/>
              </a:buClr>
              <a:buSzPts val="1400"/>
              <a:buFont typeface="Arial"/>
              <a:buChar char="•"/>
            </a:pPr>
            <a:r>
              <a:rPr lang="en-US" sz="1400" b="0" i="0" u="none" dirty="0">
                <a:solidFill>
                  <a:srgbClr val="D9D9D9"/>
                </a:solidFill>
                <a:latin typeface="Calibri"/>
                <a:ea typeface="Calibri"/>
                <a:cs typeface="Calibri"/>
                <a:sym typeface="Calibri"/>
              </a:rPr>
              <a:t>7:00am       - Clean up &amp; Depart Camp (no hunting)</a:t>
            </a:r>
            <a:endParaRPr dirty="0"/>
          </a:p>
          <a:p>
            <a:pPr marL="342900" marR="0" lvl="0" indent="-342900" algn="l" rtl="0">
              <a:lnSpc>
                <a:spcPct val="100000"/>
              </a:lnSpc>
              <a:spcBef>
                <a:spcPts val="280"/>
              </a:spcBef>
              <a:spcAft>
                <a:spcPts val="0"/>
              </a:spcAft>
              <a:buClr>
                <a:srgbClr val="D9D9D9"/>
              </a:buClr>
              <a:buSzPts val="1400"/>
              <a:buFont typeface="Arial"/>
              <a:buNone/>
            </a:pPr>
            <a:r>
              <a:rPr lang="en-US" sz="1400" b="0" i="0" u="none" dirty="0">
                <a:solidFill>
                  <a:srgbClr val="D9D9D9"/>
                </a:solidFill>
                <a:latin typeface="Calibri"/>
                <a:ea typeface="Calibri"/>
                <a:cs typeface="Calibri"/>
                <a:sym typeface="Calibri"/>
              </a:rPr>
              <a:t>		</a:t>
            </a:r>
            <a:endParaRPr dirty="0"/>
          </a:p>
          <a:p>
            <a:pPr marL="342900" marR="0" lvl="0" indent="-254000" algn="l" rtl="0">
              <a:spcBef>
                <a:spcPts val="280"/>
              </a:spcBef>
              <a:spcAft>
                <a:spcPts val="0"/>
              </a:spcAft>
              <a:buClr>
                <a:schemeClr val="lt1"/>
              </a:buClr>
              <a:buSzPts val="1400"/>
              <a:buFont typeface="Arial"/>
              <a:buNone/>
            </a:pPr>
            <a:endParaRPr sz="1400" b="0" i="0" u="none" dirty="0">
              <a:solidFill>
                <a:srgbClr val="D9D9D9"/>
              </a:solidFill>
              <a:latin typeface="Calibri"/>
              <a:ea typeface="Calibri"/>
              <a:cs typeface="Calibri"/>
              <a:sym typeface="Calibri"/>
            </a:endParaRPr>
          </a:p>
        </p:txBody>
      </p:sp>
      <p:sp>
        <p:nvSpPr>
          <p:cNvPr id="218" name="Google Shape;218;p14"/>
          <p:cNvSpPr txBox="1">
            <a:spLocks noGrp="1"/>
          </p:cNvSpPr>
          <p:nvPr>
            <p:ph type="title"/>
          </p:nvPr>
        </p:nvSpPr>
        <p:spPr>
          <a:xfrm>
            <a:off x="4343400" y="533400"/>
            <a:ext cx="3200400" cy="762000"/>
          </a:xfrm>
          <a:prstGeom prst="rect">
            <a:avLst/>
          </a:prstGeom>
          <a:noFill/>
          <a:ln>
            <a:noFill/>
          </a:ln>
        </p:spPr>
        <p:txBody>
          <a:bodyPr spcFirstLastPara="1" wrap="square" lIns="91425" tIns="45700" rIns="91425" bIns="45700" anchor="ctr" anchorCtr="0">
            <a:noAutofit/>
          </a:bodyPr>
          <a:lstStyle/>
          <a:p>
            <a:pPr marL="342900" lvl="0" indent="-342900" algn="ctr" rtl="0">
              <a:lnSpc>
                <a:spcPct val="100000"/>
              </a:lnSpc>
              <a:spcBef>
                <a:spcPts val="0"/>
              </a:spcBef>
              <a:spcAft>
                <a:spcPts val="0"/>
              </a:spcAft>
              <a:buClr>
                <a:schemeClr val="lt1"/>
              </a:buClr>
              <a:buSzPts val="3200"/>
              <a:buFont typeface="Calibri"/>
              <a:buNone/>
            </a:pPr>
            <a:r>
              <a:rPr lang="en-US" sz="3200" b="1" i="0" u="none">
                <a:solidFill>
                  <a:schemeClr val="lt1"/>
                </a:solidFill>
                <a:latin typeface="Calibri"/>
                <a:ea typeface="Calibri"/>
                <a:cs typeface="Calibri"/>
                <a:sym typeface="Calibri"/>
              </a:rPr>
              <a:t>Event Schedule</a:t>
            </a:r>
            <a:endParaRPr/>
          </a:p>
        </p:txBody>
      </p:sp>
      <p:sp>
        <p:nvSpPr>
          <p:cNvPr id="219" name="Google Shape;219;p14"/>
          <p:cNvSpPr txBox="1"/>
          <p:nvPr/>
        </p:nvSpPr>
        <p:spPr>
          <a:xfrm>
            <a:off x="4648200" y="1143000"/>
            <a:ext cx="3581400" cy="228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1000"/>
              <a:buFont typeface="Calibri"/>
              <a:buNone/>
            </a:pPr>
            <a:r>
              <a:rPr lang="en-US" sz="1000" b="0" i="0" u="none">
                <a:solidFill>
                  <a:schemeClr val="lt1"/>
                </a:solidFill>
                <a:latin typeface="Calibri"/>
                <a:ea typeface="Calibri"/>
                <a:cs typeface="Calibri"/>
                <a:sym typeface="Calibri"/>
              </a:rPr>
              <a:t>* Please allow some flexibility with this schedule</a:t>
            </a:r>
            <a:endParaRPr/>
          </a:p>
          <a:p>
            <a:pPr marL="342900" marR="0" lvl="0" indent="-279400" algn="l" rtl="0">
              <a:lnSpc>
                <a:spcPct val="100000"/>
              </a:lnSpc>
              <a:spcBef>
                <a:spcPts val="200"/>
              </a:spcBef>
              <a:spcAft>
                <a:spcPts val="0"/>
              </a:spcAft>
              <a:buClr>
                <a:schemeClr val="lt1"/>
              </a:buClr>
              <a:buSzPts val="1000"/>
              <a:buFont typeface="Arial"/>
              <a:buNone/>
            </a:pPr>
            <a:endParaRPr sz="1000" b="0" i="0" u="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1000" b="0" i="0" u="none">
              <a:solidFill>
                <a:schemeClr val="lt1"/>
              </a:solidFill>
              <a:latin typeface="Calibri"/>
              <a:ea typeface="Calibri"/>
              <a:cs typeface="Calibri"/>
              <a:sym typeface="Calibri"/>
            </a:endParaRPr>
          </a:p>
        </p:txBody>
      </p:sp>
      <p:cxnSp>
        <p:nvCxnSpPr>
          <p:cNvPr id="220" name="Google Shape;220;p14"/>
          <p:cNvCxnSpPr/>
          <p:nvPr/>
        </p:nvCxnSpPr>
        <p:spPr>
          <a:xfrm>
            <a:off x="381000" y="3502152"/>
            <a:ext cx="4343400" cy="0"/>
          </a:xfrm>
          <a:prstGeom prst="straightConnector1">
            <a:avLst/>
          </a:prstGeom>
          <a:noFill/>
          <a:ln w="28575" cap="flat" cmpd="sng">
            <a:solidFill>
              <a:schemeClr val="lt1"/>
            </a:solidFill>
            <a:prstDash val="solid"/>
            <a:miter lim="800000"/>
            <a:headEnd type="none" w="med" len="med"/>
            <a:tailEnd type="none" w="med" len="med"/>
          </a:ln>
        </p:spPr>
      </p:cxnSp>
      <p:cxnSp>
        <p:nvCxnSpPr>
          <p:cNvPr id="221" name="Google Shape;221;p14"/>
          <p:cNvCxnSpPr/>
          <p:nvPr/>
        </p:nvCxnSpPr>
        <p:spPr>
          <a:xfrm>
            <a:off x="304800" y="5455920"/>
            <a:ext cx="4419600" cy="0"/>
          </a:xfrm>
          <a:prstGeom prst="straightConnector1">
            <a:avLst/>
          </a:prstGeom>
          <a:noFill/>
          <a:ln w="28575" cap="flat" cmpd="sng">
            <a:solidFill>
              <a:schemeClr val="lt1"/>
            </a:solidFill>
            <a:prstDash val="solid"/>
            <a:miter lim="800000"/>
            <a:headEnd type="none" w="med" len="med"/>
            <a:tailEnd type="none" w="med" len="med"/>
          </a:ln>
        </p:spPr>
      </p:cxnSp>
      <p:grpSp>
        <p:nvGrpSpPr>
          <p:cNvPr id="222" name="Google Shape;222;p14"/>
          <p:cNvGrpSpPr/>
          <p:nvPr/>
        </p:nvGrpSpPr>
        <p:grpSpPr>
          <a:xfrm>
            <a:off x="5943600" y="1524000"/>
            <a:ext cx="2514600" cy="5105400"/>
            <a:chOff x="5943600" y="685800"/>
            <a:chExt cx="2804583" cy="5334000"/>
          </a:xfrm>
        </p:grpSpPr>
        <p:grpSp>
          <p:nvGrpSpPr>
            <p:cNvPr id="223" name="Google Shape;223;p14"/>
            <p:cNvGrpSpPr/>
            <p:nvPr/>
          </p:nvGrpSpPr>
          <p:grpSpPr>
            <a:xfrm>
              <a:off x="5943600" y="685800"/>
              <a:ext cx="2804583" cy="5334000"/>
              <a:chOff x="5943600" y="685800"/>
              <a:chExt cx="2804583" cy="5334000"/>
            </a:xfrm>
          </p:grpSpPr>
          <p:pic>
            <p:nvPicPr>
              <p:cNvPr id="224" name="Google Shape;224;p14"/>
              <p:cNvPicPr preferRelativeResize="0"/>
              <p:nvPr/>
            </p:nvPicPr>
            <p:blipFill rotWithShape="1">
              <a:blip r:embed="rId3">
                <a:alphaModFix/>
              </a:blip>
              <a:srcRect/>
              <a:stretch/>
            </p:blipFill>
            <p:spPr>
              <a:xfrm>
                <a:off x="5943600" y="3924300"/>
                <a:ext cx="2794000" cy="2095500"/>
              </a:xfrm>
              <a:prstGeom prst="rect">
                <a:avLst/>
              </a:prstGeom>
              <a:noFill/>
              <a:ln w="9525" cap="flat" cmpd="sng">
                <a:solidFill>
                  <a:schemeClr val="dk1"/>
                </a:solidFill>
                <a:prstDash val="solid"/>
                <a:miter lim="800000"/>
                <a:headEnd type="none" w="sm" len="sm"/>
                <a:tailEnd type="none" w="sm" len="sm"/>
              </a:ln>
            </p:spPr>
          </p:pic>
          <p:pic>
            <p:nvPicPr>
              <p:cNvPr id="225" name="Google Shape;225;p14"/>
              <p:cNvPicPr preferRelativeResize="0"/>
              <p:nvPr/>
            </p:nvPicPr>
            <p:blipFill rotWithShape="1">
              <a:blip r:embed="rId4">
                <a:alphaModFix/>
              </a:blip>
              <a:srcRect t="1" r="5356" b="14285"/>
              <a:stretch/>
            </p:blipFill>
            <p:spPr>
              <a:xfrm>
                <a:off x="5943600" y="2286000"/>
                <a:ext cx="2804583" cy="1905000"/>
              </a:xfrm>
              <a:prstGeom prst="rect">
                <a:avLst/>
              </a:prstGeom>
              <a:noFill/>
              <a:ln w="9525" cap="flat" cmpd="sng">
                <a:solidFill>
                  <a:schemeClr val="dk1"/>
                </a:solidFill>
                <a:prstDash val="solid"/>
                <a:miter lim="800000"/>
                <a:headEnd type="none" w="sm" len="sm"/>
                <a:tailEnd type="none" w="sm" len="sm"/>
              </a:ln>
            </p:spPr>
          </p:pic>
          <p:pic>
            <p:nvPicPr>
              <p:cNvPr id="226" name="Google Shape;226;p14"/>
              <p:cNvPicPr preferRelativeResize="0"/>
              <p:nvPr/>
            </p:nvPicPr>
            <p:blipFill rotWithShape="1">
              <a:blip r:embed="rId5">
                <a:alphaModFix/>
              </a:blip>
              <a:srcRect/>
              <a:stretch/>
            </p:blipFill>
            <p:spPr>
              <a:xfrm>
                <a:off x="5943600" y="685800"/>
                <a:ext cx="2788920" cy="1936750"/>
              </a:xfrm>
              <a:prstGeom prst="rect">
                <a:avLst/>
              </a:prstGeom>
              <a:noFill/>
              <a:ln w="9525" cap="flat" cmpd="sng">
                <a:solidFill>
                  <a:schemeClr val="dk1"/>
                </a:solidFill>
                <a:prstDash val="solid"/>
                <a:miter lim="800000"/>
                <a:headEnd type="none" w="sm" len="sm"/>
                <a:tailEnd type="none" w="sm" len="sm"/>
              </a:ln>
            </p:spPr>
          </p:pic>
        </p:grpSp>
        <p:cxnSp>
          <p:nvCxnSpPr>
            <p:cNvPr id="227" name="Google Shape;227;p14"/>
            <p:cNvCxnSpPr/>
            <p:nvPr/>
          </p:nvCxnSpPr>
          <p:spPr>
            <a:xfrm>
              <a:off x="5943600" y="2591511"/>
              <a:ext cx="2788648" cy="0"/>
            </a:xfrm>
            <a:prstGeom prst="straightConnector1">
              <a:avLst/>
            </a:prstGeom>
            <a:noFill/>
            <a:ln w="57150" cap="flat" cmpd="sng">
              <a:solidFill>
                <a:schemeClr val="dk1"/>
              </a:solidFill>
              <a:prstDash val="solid"/>
              <a:miter lim="800000"/>
              <a:headEnd type="none" w="med" len="med"/>
              <a:tailEnd type="none" w="med" len="med"/>
            </a:ln>
          </p:spPr>
        </p:cxnSp>
        <p:cxnSp>
          <p:nvCxnSpPr>
            <p:cNvPr id="228" name="Google Shape;228;p14"/>
            <p:cNvCxnSpPr/>
            <p:nvPr/>
          </p:nvCxnSpPr>
          <p:spPr>
            <a:xfrm>
              <a:off x="5943600" y="4190384"/>
              <a:ext cx="2788648" cy="0"/>
            </a:xfrm>
            <a:prstGeom prst="straightConnector1">
              <a:avLst/>
            </a:prstGeom>
            <a:noFill/>
            <a:ln w="57150" cap="flat" cmpd="sng">
              <a:solidFill>
                <a:schemeClr val="dk1"/>
              </a:solidFill>
              <a:prstDash val="solid"/>
              <a:miter lim="800000"/>
              <a:headEnd type="none" w="med" len="med"/>
              <a:tailEnd type="none" w="med" len="med"/>
            </a:ln>
          </p:spPr>
        </p:cxnSp>
      </p:grpSp>
      <p:pic>
        <p:nvPicPr>
          <p:cNvPr id="229" name="Google Shape;229;p14"/>
          <p:cNvPicPr preferRelativeResize="0"/>
          <p:nvPr/>
        </p:nvPicPr>
        <p:blipFill rotWithShape="1">
          <a:blip r:embed="rId6">
            <a:alphaModFix/>
          </a:blip>
          <a:srcRect/>
          <a:stretch/>
        </p:blipFill>
        <p:spPr>
          <a:xfrm>
            <a:off x="609600" y="609600"/>
            <a:ext cx="2895600" cy="998537"/>
          </a:xfrm>
          <a:prstGeom prst="rect">
            <a:avLst/>
          </a:prstGeom>
          <a:noFill/>
          <a:ln>
            <a:noFill/>
          </a:ln>
        </p:spPr>
      </p:pic>
      <p:cxnSp>
        <p:nvCxnSpPr>
          <p:cNvPr id="2" name="Google Shape;220;p14">
            <a:extLst>
              <a:ext uri="{FF2B5EF4-FFF2-40B4-BE49-F238E27FC236}">
                <a16:creationId xmlns:a16="http://schemas.microsoft.com/office/drawing/2014/main" id="{1A15CE8D-62E2-B25A-8843-0D1F449FB326}"/>
              </a:ext>
            </a:extLst>
          </p:cNvPr>
          <p:cNvCxnSpPr/>
          <p:nvPr/>
        </p:nvCxnSpPr>
        <p:spPr>
          <a:xfrm>
            <a:off x="381000" y="2063496"/>
            <a:ext cx="4343400" cy="0"/>
          </a:xfrm>
          <a:prstGeom prst="straightConnector1">
            <a:avLst/>
          </a:prstGeom>
          <a:noFill/>
          <a:ln w="28575" cap="flat" cmpd="sng">
            <a:solidFill>
              <a:schemeClr val="lt1"/>
            </a:solidFill>
            <a:prstDash val="solid"/>
            <a:miter lim="800000"/>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2" descr="Image result for hopkins county ky">
            <a:extLst>
              <a:ext uri="{FF2B5EF4-FFF2-40B4-BE49-F238E27FC236}">
                <a16:creationId xmlns:a16="http://schemas.microsoft.com/office/drawing/2014/main" id="{11449F59-4294-2319-7468-1516039118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721100"/>
            <a:ext cx="57150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itle 4">
            <a:extLst>
              <a:ext uri="{FF2B5EF4-FFF2-40B4-BE49-F238E27FC236}">
                <a16:creationId xmlns:a16="http://schemas.microsoft.com/office/drawing/2014/main" id="{B2E4F328-1020-EB8B-768B-ED147644BC05}"/>
              </a:ext>
            </a:extLst>
          </p:cNvPr>
          <p:cNvSpPr>
            <a:spLocks noGrp="1"/>
          </p:cNvSpPr>
          <p:nvPr>
            <p:ph type="title"/>
          </p:nvPr>
        </p:nvSpPr>
        <p:spPr>
          <a:xfrm>
            <a:off x="304800" y="1722438"/>
            <a:ext cx="8229600" cy="944562"/>
          </a:xfrm>
        </p:spPr>
        <p:txBody>
          <a:bodyPr/>
          <a:lstStyle/>
          <a:p>
            <a:pPr eaLnBrk="1" hangingPunct="1">
              <a:defRPr/>
            </a:pPr>
            <a:r>
              <a:rPr lang="en-US" altLang="en-US" sz="4800" b="1" dirty="0">
                <a:latin typeface="+mn-lt"/>
                <a:cs typeface="Arial" charset="0"/>
              </a:rPr>
              <a:t>Driving Directions</a:t>
            </a:r>
          </a:p>
        </p:txBody>
      </p:sp>
      <p:sp>
        <p:nvSpPr>
          <p:cNvPr id="30724" name="Rectangle 1">
            <a:extLst>
              <a:ext uri="{FF2B5EF4-FFF2-40B4-BE49-F238E27FC236}">
                <a16:creationId xmlns:a16="http://schemas.microsoft.com/office/drawing/2014/main" id="{F919839D-36E6-E881-8DC6-2908DD9CFD0F}"/>
              </a:ext>
            </a:extLst>
          </p:cNvPr>
          <p:cNvSpPr>
            <a:spLocks noGrp="1"/>
          </p:cNvSpPr>
          <p:nvPr>
            <p:ph idx="1"/>
          </p:nvPr>
        </p:nvSpPr>
        <p:spPr>
          <a:xfrm>
            <a:off x="533400" y="2767013"/>
            <a:ext cx="8001000" cy="1568450"/>
          </a:xfrm>
        </p:spPr>
        <p:txBody>
          <a:bodyPr anchor="ctr">
            <a:spAutoFit/>
          </a:bodyPr>
          <a:lstStyle/>
          <a:p>
            <a:pPr>
              <a:buSzPct val="80000"/>
              <a:buFont typeface="Arial" panose="020B0604020202020204" pitchFamily="34" charset="0"/>
              <a:buNone/>
            </a:pPr>
            <a:r>
              <a:rPr lang="en-US" altLang="en-US" sz="2400" dirty="0"/>
              <a:t>	An exact address will be provided as we draw closer to the retreat, but for planning purposes, you will need to be near Madisonville, KY around 5:00pm on</a:t>
            </a:r>
            <a:br>
              <a:rPr lang="en-US" altLang="en-US" sz="2400" dirty="0"/>
            </a:br>
            <a:r>
              <a:rPr lang="en-US" altLang="en-US" sz="2400" dirty="0"/>
              <a:t>Friday, Nov. 8.       </a:t>
            </a:r>
          </a:p>
        </p:txBody>
      </p:sp>
      <p:sp>
        <p:nvSpPr>
          <p:cNvPr id="6" name="TextBox 8">
            <a:extLst>
              <a:ext uri="{FF2B5EF4-FFF2-40B4-BE49-F238E27FC236}">
                <a16:creationId xmlns:a16="http://schemas.microsoft.com/office/drawing/2014/main" id="{8F1CE723-AFC9-7C16-4FAC-294C993D72FA}"/>
              </a:ext>
            </a:extLst>
          </p:cNvPr>
          <p:cNvSpPr txBox="1">
            <a:spLocks noChangeArrowheads="1"/>
          </p:cNvSpPr>
          <p:nvPr/>
        </p:nvSpPr>
        <p:spPr bwMode="auto">
          <a:xfrm>
            <a:off x="0" y="6396038"/>
            <a:ext cx="9144000" cy="46196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EEECE1">
                    <a:lumMod val="50000"/>
                  </a:srgbClr>
                </a:solidFill>
                <a:effectLst/>
                <a:uLnTx/>
                <a:uFillTx/>
                <a:latin typeface="Calibri"/>
                <a:ea typeface="+mn-ea"/>
                <a:cs typeface="+mn-cs"/>
              </a:rPr>
              <a:t>IronmanOutdoors.org</a:t>
            </a:r>
          </a:p>
        </p:txBody>
      </p:sp>
      <p:pic>
        <p:nvPicPr>
          <p:cNvPr id="30726" name="Picture 5" descr="IO_final.png">
            <a:extLst>
              <a:ext uri="{FF2B5EF4-FFF2-40B4-BE49-F238E27FC236}">
                <a16:creationId xmlns:a16="http://schemas.microsoft.com/office/drawing/2014/main" id="{8221624B-0518-166B-3E24-85DD9E7E0A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09600"/>
            <a:ext cx="28956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6"/>
          <p:cNvSpPr txBox="1"/>
          <p:nvPr/>
        </p:nvSpPr>
        <p:spPr>
          <a:xfrm>
            <a:off x="1143000" y="5654278"/>
            <a:ext cx="6858000" cy="346218"/>
          </a:xfrm>
          <a:prstGeom prst="rect">
            <a:avLst/>
          </a:prstGeom>
          <a:noFill/>
          <a:ln>
            <a:noFill/>
          </a:ln>
        </p:spPr>
        <p:txBody>
          <a:bodyPr spcFirstLastPara="1" wrap="square" lIns="68569" tIns="34275" rIns="68569" bIns="34275" anchor="t" anchorCtr="0">
            <a:spAutoFit/>
          </a:bodyPr>
          <a:lstStyle/>
          <a:p>
            <a:pPr algn="ctr" defTabSz="685800">
              <a:buClr>
                <a:srgbClr val="948A54"/>
              </a:buClr>
              <a:buSzPts val="2400"/>
            </a:pPr>
            <a:r>
              <a:rPr lang="en-US" sz="1800" b="1" i="1">
                <a:solidFill>
                  <a:srgbClr val="948A54"/>
                </a:solidFill>
                <a:latin typeface="Calibri"/>
                <a:ea typeface="Calibri"/>
                <a:cs typeface="Calibri"/>
                <a:sym typeface="Calibri"/>
              </a:rPr>
              <a:t>IronmanOutdoors.org</a:t>
            </a:r>
            <a:endParaRPr sz="1050">
              <a:ea typeface="+mn-ea"/>
            </a:endParaRPr>
          </a:p>
        </p:txBody>
      </p:sp>
      <p:pic>
        <p:nvPicPr>
          <p:cNvPr id="246" name="Google Shape;246;p16"/>
          <p:cNvPicPr preferRelativeResize="0"/>
          <p:nvPr/>
        </p:nvPicPr>
        <p:blipFill rotWithShape="1">
          <a:blip r:embed="rId3">
            <a:alphaModFix/>
          </a:blip>
          <a:srcRect/>
          <a:stretch/>
        </p:blipFill>
        <p:spPr>
          <a:xfrm>
            <a:off x="1600200" y="1314451"/>
            <a:ext cx="2171700" cy="748903"/>
          </a:xfrm>
          <a:prstGeom prst="rect">
            <a:avLst/>
          </a:prstGeom>
          <a:noFill/>
          <a:ln>
            <a:noFill/>
          </a:ln>
        </p:spPr>
      </p:pic>
      <p:sp>
        <p:nvSpPr>
          <p:cNvPr id="247" name="Google Shape;247;p16"/>
          <p:cNvSpPr txBox="1">
            <a:spLocks noGrp="1"/>
          </p:cNvSpPr>
          <p:nvPr>
            <p:ph type="body" idx="1"/>
          </p:nvPr>
        </p:nvSpPr>
        <p:spPr>
          <a:xfrm>
            <a:off x="1485900" y="2343150"/>
            <a:ext cx="6172200" cy="3108722"/>
          </a:xfrm>
          <a:prstGeom prst="rect">
            <a:avLst/>
          </a:prstGeom>
          <a:noFill/>
          <a:ln>
            <a:noFill/>
          </a:ln>
        </p:spPr>
        <p:txBody>
          <a:bodyPr spcFirstLastPara="1" wrap="square" lIns="68569" tIns="34275" rIns="68569" bIns="34275" anchor="t" anchorCtr="0">
            <a:noAutofit/>
          </a:bodyPr>
          <a:lstStyle/>
          <a:p>
            <a:pPr marL="0" indent="0">
              <a:spcBef>
                <a:spcPts val="0"/>
              </a:spcBef>
              <a:buSzPts val="2400"/>
              <a:buNone/>
            </a:pPr>
            <a:r>
              <a:rPr lang="en-US" sz="1800" b="1" dirty="0"/>
              <a:t>Our Policy: </a:t>
            </a:r>
            <a:endParaRPr dirty="0"/>
          </a:p>
          <a:p>
            <a:pPr marL="0" indent="0">
              <a:spcBef>
                <a:spcPts val="360"/>
              </a:spcBef>
              <a:buClr>
                <a:srgbClr val="FFFF00"/>
              </a:buClr>
              <a:buSzPts val="2400"/>
              <a:buNone/>
            </a:pPr>
            <a:r>
              <a:rPr lang="en-US" sz="1800" b="1" dirty="0">
                <a:solidFill>
                  <a:srgbClr val="FFFF00"/>
                </a:solidFill>
              </a:rPr>
              <a:t>REFUNDS</a:t>
            </a:r>
            <a:endParaRPr dirty="0"/>
          </a:p>
          <a:p>
            <a:pPr marL="0" indent="-114300">
              <a:spcBef>
                <a:spcPts val="360"/>
              </a:spcBef>
              <a:buSzPts val="2400"/>
            </a:pPr>
            <a:r>
              <a:rPr lang="en-US" sz="1800" dirty="0"/>
              <a:t>We can allow refunds if given 30 days notice before the retreat.  We will subtract 3% if fees were paid with a card.</a:t>
            </a:r>
            <a:endParaRPr dirty="0"/>
          </a:p>
          <a:p>
            <a:pPr marL="0" indent="-114300">
              <a:spcBef>
                <a:spcPts val="360"/>
              </a:spcBef>
              <a:buSzPts val="2400"/>
            </a:pPr>
            <a:r>
              <a:rPr lang="en-US" sz="1800" dirty="0"/>
              <a:t>No refunds within 30 days of the retreat.</a:t>
            </a:r>
            <a:endParaRPr dirty="0"/>
          </a:p>
          <a:p>
            <a:pPr marL="0" indent="-114300">
              <a:spcBef>
                <a:spcPts val="360"/>
              </a:spcBef>
              <a:buSzPts val="2400"/>
            </a:pPr>
            <a:r>
              <a:rPr lang="en-US" sz="1800" dirty="0"/>
              <a:t>A deposit (usually 50% of hunt cost) is required upon booking a retreat. No retreat will be considered booked until Ironman Outdoors receives a deposit.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7"/>
          <p:cNvSpPr txBox="1"/>
          <p:nvPr/>
        </p:nvSpPr>
        <p:spPr>
          <a:xfrm>
            <a:off x="1143000" y="5654278"/>
            <a:ext cx="6858000" cy="346218"/>
          </a:xfrm>
          <a:prstGeom prst="rect">
            <a:avLst/>
          </a:prstGeom>
          <a:noFill/>
          <a:ln>
            <a:noFill/>
          </a:ln>
        </p:spPr>
        <p:txBody>
          <a:bodyPr spcFirstLastPara="1" wrap="square" lIns="68569" tIns="34275" rIns="68569" bIns="34275" anchor="t" anchorCtr="0">
            <a:spAutoFit/>
          </a:bodyPr>
          <a:lstStyle/>
          <a:p>
            <a:pPr algn="ctr" defTabSz="685800">
              <a:buClr>
                <a:srgbClr val="948A54"/>
              </a:buClr>
              <a:buSzPts val="2400"/>
            </a:pPr>
            <a:r>
              <a:rPr lang="en-US" sz="1800" b="1" i="1">
                <a:solidFill>
                  <a:srgbClr val="948A54"/>
                </a:solidFill>
                <a:latin typeface="Calibri"/>
                <a:ea typeface="Calibri"/>
                <a:cs typeface="Calibri"/>
                <a:sym typeface="Calibri"/>
              </a:rPr>
              <a:t>IronmanOutdoors.org</a:t>
            </a:r>
            <a:endParaRPr sz="1050">
              <a:ea typeface="+mn-ea"/>
            </a:endParaRPr>
          </a:p>
        </p:txBody>
      </p:sp>
      <p:pic>
        <p:nvPicPr>
          <p:cNvPr id="254" name="Google Shape;254;p17"/>
          <p:cNvPicPr preferRelativeResize="0"/>
          <p:nvPr/>
        </p:nvPicPr>
        <p:blipFill rotWithShape="1">
          <a:blip r:embed="rId3">
            <a:alphaModFix/>
          </a:blip>
          <a:srcRect/>
          <a:stretch/>
        </p:blipFill>
        <p:spPr>
          <a:xfrm>
            <a:off x="1600200" y="1314451"/>
            <a:ext cx="2171700" cy="748903"/>
          </a:xfrm>
          <a:prstGeom prst="rect">
            <a:avLst/>
          </a:prstGeom>
          <a:noFill/>
          <a:ln>
            <a:noFill/>
          </a:ln>
        </p:spPr>
      </p:pic>
      <p:sp>
        <p:nvSpPr>
          <p:cNvPr id="255" name="Google Shape;255;p17"/>
          <p:cNvSpPr txBox="1">
            <a:spLocks noGrp="1"/>
          </p:cNvSpPr>
          <p:nvPr>
            <p:ph type="body" idx="1"/>
          </p:nvPr>
        </p:nvSpPr>
        <p:spPr>
          <a:xfrm>
            <a:off x="1485900" y="2343150"/>
            <a:ext cx="5774436" cy="3108722"/>
          </a:xfrm>
          <a:prstGeom prst="rect">
            <a:avLst/>
          </a:prstGeom>
          <a:noFill/>
          <a:ln>
            <a:noFill/>
          </a:ln>
        </p:spPr>
        <p:txBody>
          <a:bodyPr spcFirstLastPara="1" wrap="square" lIns="68569" tIns="34275" rIns="68569" bIns="34275" anchor="t" anchorCtr="0">
            <a:noAutofit/>
          </a:bodyPr>
          <a:lstStyle/>
          <a:p>
            <a:pPr marL="0" indent="0">
              <a:spcBef>
                <a:spcPts val="0"/>
              </a:spcBef>
              <a:buSzPts val="2400"/>
              <a:buNone/>
            </a:pPr>
            <a:r>
              <a:rPr lang="en-US" sz="1800" b="1" dirty="0"/>
              <a:t>Our Policy: </a:t>
            </a:r>
            <a:endParaRPr dirty="0"/>
          </a:p>
          <a:p>
            <a:pPr marL="0" indent="0">
              <a:spcBef>
                <a:spcPts val="360"/>
              </a:spcBef>
              <a:buClr>
                <a:srgbClr val="FFFF00"/>
              </a:buClr>
              <a:buSzPts val="2400"/>
              <a:buNone/>
            </a:pPr>
            <a:r>
              <a:rPr lang="en-US" sz="1800" b="1" dirty="0">
                <a:solidFill>
                  <a:srgbClr val="FFFF00"/>
                </a:solidFill>
              </a:rPr>
              <a:t>BALANCE DUE</a:t>
            </a:r>
            <a:endParaRPr dirty="0"/>
          </a:p>
          <a:p>
            <a:pPr marL="0" indent="-114300">
              <a:spcBef>
                <a:spcPts val="360"/>
              </a:spcBef>
              <a:buSzPts val="2400"/>
            </a:pPr>
            <a:r>
              <a:rPr lang="en-US" sz="1800" dirty="0"/>
              <a:t>Any outstanding or remaining reservation balance is due at least 14 days prior to the retreat.</a:t>
            </a:r>
            <a:endParaRPr dirty="0"/>
          </a:p>
          <a:p>
            <a:pPr marL="0" indent="-114300">
              <a:spcBef>
                <a:spcPts val="360"/>
              </a:spcBef>
              <a:buSzPts val="2400"/>
            </a:pPr>
            <a:r>
              <a:rPr lang="en-US" sz="1800" dirty="0"/>
              <a:t>All retreats must be paid in full before any hunting takes place. </a:t>
            </a:r>
          </a:p>
          <a:p>
            <a:pPr marL="0" indent="-114300">
              <a:spcBef>
                <a:spcPts val="360"/>
              </a:spcBef>
              <a:buSzPts val="2400"/>
            </a:pPr>
            <a:r>
              <a:rPr lang="en-US" sz="1800" dirty="0"/>
              <a:t>To make final payment, go to the donation page on our website.  Put retreat name and date in the comment box. </a:t>
            </a:r>
            <a:endParaRPr dirty="0"/>
          </a:p>
          <a:p>
            <a:pPr marL="257175" indent="-142875">
              <a:spcBef>
                <a:spcPts val="360"/>
              </a:spcBef>
              <a:buSzPts val="2400"/>
              <a:buNone/>
            </a:pPr>
            <a:endParaRP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8"/>
          <p:cNvSpPr txBox="1"/>
          <p:nvPr/>
        </p:nvSpPr>
        <p:spPr>
          <a:xfrm>
            <a:off x="685800" y="2743200"/>
            <a:ext cx="7924800" cy="2209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D9D9D9"/>
              </a:buClr>
              <a:buSzPts val="4800"/>
              <a:buFont typeface="Calibri"/>
              <a:buNone/>
            </a:pPr>
            <a:r>
              <a:rPr lang="en-US" sz="4800" b="1" i="0" u="none">
                <a:solidFill>
                  <a:srgbClr val="D9D9D9"/>
                </a:solidFill>
                <a:latin typeface="Calibri"/>
                <a:ea typeface="Calibri"/>
                <a:cs typeface="Calibri"/>
                <a:sym typeface="Calibri"/>
              </a:rPr>
              <a:t>	As Iron Sharpens Iron, so One Man Sharpens Another.    </a:t>
            </a:r>
            <a:endParaRPr/>
          </a:p>
          <a:p>
            <a:pPr marL="342900" marR="0" lvl="0" indent="-342900" algn="l" rtl="0">
              <a:lnSpc>
                <a:spcPct val="100000"/>
              </a:lnSpc>
              <a:spcBef>
                <a:spcPts val="400"/>
              </a:spcBef>
              <a:spcAft>
                <a:spcPts val="0"/>
              </a:spcAft>
              <a:buClr>
                <a:srgbClr val="D9D9D9"/>
              </a:buClr>
              <a:buSzPts val="2000"/>
              <a:buFont typeface="Calibri"/>
              <a:buNone/>
            </a:pPr>
            <a:r>
              <a:rPr lang="en-US" sz="2000" b="1" i="0" u="none">
                <a:solidFill>
                  <a:srgbClr val="D9D9D9"/>
                </a:solidFill>
                <a:latin typeface="Calibri"/>
                <a:ea typeface="Calibri"/>
                <a:cs typeface="Calibri"/>
                <a:sym typeface="Calibri"/>
              </a:rPr>
              <a:t>							</a:t>
            </a:r>
            <a:r>
              <a:rPr lang="en-US" sz="2000" b="1" i="1" u="none">
                <a:solidFill>
                  <a:srgbClr val="D9D9D9"/>
                </a:solidFill>
                <a:latin typeface="Calibri"/>
                <a:ea typeface="Calibri"/>
                <a:cs typeface="Calibri"/>
                <a:sym typeface="Calibri"/>
              </a:rPr>
              <a:t>Proverbs 27:17</a:t>
            </a:r>
            <a:endParaRPr/>
          </a:p>
          <a:p>
            <a:pPr marL="0" marR="0" lvl="0" indent="0" algn="l" rtl="0">
              <a:lnSpc>
                <a:spcPct val="100000"/>
              </a:lnSpc>
              <a:spcBef>
                <a:spcPts val="0"/>
              </a:spcBef>
              <a:spcAft>
                <a:spcPts val="0"/>
              </a:spcAft>
              <a:buNone/>
            </a:pPr>
            <a:endParaRPr sz="2000" b="1" i="1" u="none">
              <a:solidFill>
                <a:srgbClr val="D9D9D9"/>
              </a:solidFill>
              <a:latin typeface="Calibri"/>
              <a:ea typeface="Calibri"/>
              <a:cs typeface="Calibri"/>
              <a:sym typeface="Calibri"/>
            </a:endParaRPr>
          </a:p>
        </p:txBody>
      </p:sp>
      <p:sp>
        <p:nvSpPr>
          <p:cNvPr id="264" name="Google Shape;264;p18"/>
          <p:cNvSpPr txBox="1"/>
          <p:nvPr/>
        </p:nvSpPr>
        <p:spPr>
          <a:xfrm>
            <a:off x="0" y="6396037"/>
            <a:ext cx="9144000" cy="4619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48A54"/>
              </a:buClr>
              <a:buSzPts val="2400"/>
              <a:buFont typeface="Calibri"/>
              <a:buNone/>
            </a:pPr>
            <a:r>
              <a:rPr lang="en-US" sz="2400" b="1" i="1" u="none">
                <a:solidFill>
                  <a:srgbClr val="948A54"/>
                </a:solidFill>
                <a:latin typeface="Calibri"/>
                <a:ea typeface="Calibri"/>
                <a:cs typeface="Calibri"/>
                <a:sym typeface="Calibri"/>
              </a:rPr>
              <a:t>IronmanOutdoors.org</a:t>
            </a:r>
            <a:endParaRPr/>
          </a:p>
        </p:txBody>
      </p:sp>
      <p:pic>
        <p:nvPicPr>
          <p:cNvPr id="265" name="Google Shape;265;p18"/>
          <p:cNvPicPr preferRelativeResize="0"/>
          <p:nvPr/>
        </p:nvPicPr>
        <p:blipFill rotWithShape="1">
          <a:blip r:embed="rId3">
            <a:alphaModFix/>
          </a:blip>
          <a:srcRect/>
          <a:stretch/>
        </p:blipFill>
        <p:spPr>
          <a:xfrm>
            <a:off x="609600" y="609600"/>
            <a:ext cx="2895600" cy="9985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9"/>
          <p:cNvSpPr txBox="1"/>
          <p:nvPr/>
        </p:nvSpPr>
        <p:spPr>
          <a:xfrm>
            <a:off x="0" y="6396037"/>
            <a:ext cx="9144000" cy="4619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48A54"/>
              </a:buClr>
              <a:buSzPts val="2400"/>
              <a:buFont typeface="Calibri"/>
              <a:buNone/>
            </a:pPr>
            <a:r>
              <a:rPr lang="en-US" sz="2400" b="1" i="1" u="none">
                <a:solidFill>
                  <a:srgbClr val="948A54"/>
                </a:solidFill>
                <a:latin typeface="Calibri"/>
                <a:ea typeface="Calibri"/>
                <a:cs typeface="Calibri"/>
                <a:sym typeface="Calibri"/>
              </a:rPr>
              <a:t>IronmanOutdoors.org</a:t>
            </a:r>
            <a:endParaRPr/>
          </a:p>
        </p:txBody>
      </p:sp>
      <p:pic>
        <p:nvPicPr>
          <p:cNvPr id="272" name="Google Shape;272;p19"/>
          <p:cNvPicPr preferRelativeResize="0"/>
          <p:nvPr/>
        </p:nvPicPr>
        <p:blipFill rotWithShape="1">
          <a:blip r:embed="rId3">
            <a:alphaModFix/>
          </a:blip>
          <a:srcRect/>
          <a:stretch/>
        </p:blipFill>
        <p:spPr>
          <a:xfrm>
            <a:off x="609600" y="609600"/>
            <a:ext cx="2895600" cy="998537"/>
          </a:xfrm>
          <a:prstGeom prst="rect">
            <a:avLst/>
          </a:prstGeom>
          <a:noFill/>
          <a:ln>
            <a:noFill/>
          </a:ln>
        </p:spPr>
      </p:pic>
      <p:sp>
        <p:nvSpPr>
          <p:cNvPr id="273" name="Google Shape;273;p19"/>
          <p:cNvSpPr txBox="1"/>
          <p:nvPr/>
        </p:nvSpPr>
        <p:spPr>
          <a:xfrm>
            <a:off x="604836" y="2613025"/>
            <a:ext cx="3720276"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Arial"/>
              <a:buNone/>
            </a:pPr>
            <a:r>
              <a:rPr lang="en-US" sz="2000" b="1" dirty="0">
                <a:solidFill>
                  <a:schemeClr val="bg1"/>
                </a:solidFill>
              </a:rPr>
              <a:t>Patrick Tyndall</a:t>
            </a:r>
            <a:endParaRPr sz="2000" b="1" dirty="0">
              <a:solidFill>
                <a:schemeClr val="bg1"/>
              </a:solidFill>
            </a:endParaRPr>
          </a:p>
          <a:p>
            <a:pPr marL="0" marR="0" lvl="0" indent="0" algn="ctr" rtl="0">
              <a:lnSpc>
                <a:spcPct val="100000"/>
              </a:lnSpc>
              <a:spcBef>
                <a:spcPts val="0"/>
              </a:spcBef>
              <a:spcAft>
                <a:spcPts val="0"/>
              </a:spcAft>
              <a:buClr>
                <a:schemeClr val="lt1"/>
              </a:buClr>
              <a:buSzPts val="2000"/>
              <a:buFont typeface="Arial"/>
              <a:buNone/>
            </a:pPr>
            <a:r>
              <a:rPr lang="en-US" sz="2000" b="0" i="0" u="none" dirty="0">
                <a:solidFill>
                  <a:schemeClr val="lt1"/>
                </a:solidFill>
                <a:latin typeface="Arial"/>
                <a:ea typeface="Arial"/>
                <a:cs typeface="Arial"/>
                <a:sym typeface="Arial"/>
              </a:rPr>
              <a:t>Ironman Outdoors</a:t>
            </a:r>
            <a:endParaRPr dirty="0"/>
          </a:p>
          <a:p>
            <a:pPr marL="0" marR="0" lvl="0" indent="0" algn="ctr" rtl="0">
              <a:lnSpc>
                <a:spcPct val="100000"/>
              </a:lnSpc>
              <a:spcBef>
                <a:spcPts val="0"/>
              </a:spcBef>
              <a:spcAft>
                <a:spcPts val="0"/>
              </a:spcAft>
              <a:buClr>
                <a:schemeClr val="lt1"/>
              </a:buClr>
              <a:buSzPts val="2000"/>
              <a:buFont typeface="Arial"/>
              <a:buNone/>
            </a:pPr>
            <a:r>
              <a:rPr lang="en-US" sz="2000" dirty="0">
                <a:solidFill>
                  <a:schemeClr val="lt1"/>
                </a:solidFill>
              </a:rPr>
              <a:t>803-465-1981</a:t>
            </a:r>
            <a:endParaRPr dirty="0"/>
          </a:p>
          <a:p>
            <a:pPr marL="0" marR="0" lvl="0" indent="0" algn="ctr" rtl="0">
              <a:lnSpc>
                <a:spcPct val="100000"/>
              </a:lnSpc>
              <a:spcBef>
                <a:spcPts val="0"/>
              </a:spcBef>
              <a:spcAft>
                <a:spcPts val="0"/>
              </a:spcAft>
              <a:buClr>
                <a:schemeClr val="lt1"/>
              </a:buClr>
              <a:buSzPts val="2000"/>
              <a:buFont typeface="Arial"/>
              <a:buNone/>
            </a:pPr>
            <a:r>
              <a:rPr lang="en-US" sz="2000" dirty="0">
                <a:solidFill>
                  <a:schemeClr val="lt1"/>
                </a:solidFill>
              </a:rPr>
              <a:t>Patrick@ironmanoutdoors.org</a:t>
            </a:r>
            <a:endParaRPr dirty="0"/>
          </a:p>
          <a:p>
            <a:pPr marL="0" marR="0" lvl="0" indent="0" algn="ctr" rtl="0">
              <a:lnSpc>
                <a:spcPct val="100000"/>
              </a:lnSpc>
              <a:spcBef>
                <a:spcPts val="0"/>
              </a:spcBef>
              <a:spcAft>
                <a:spcPts val="0"/>
              </a:spcAft>
              <a:buClr>
                <a:schemeClr val="lt1"/>
              </a:buClr>
              <a:buSzPts val="2000"/>
              <a:buFont typeface="Arial"/>
              <a:buNone/>
            </a:pPr>
            <a:endParaRPr sz="2000" b="0" i="0" u="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dirty="0">
              <a:solidFill>
                <a:schemeClr val="lt1"/>
              </a:solidFill>
              <a:latin typeface="Arial"/>
              <a:ea typeface="Arial"/>
              <a:cs typeface="Arial"/>
              <a:sym typeface="Arial"/>
            </a:endParaRPr>
          </a:p>
        </p:txBody>
      </p:sp>
      <p:pic>
        <p:nvPicPr>
          <p:cNvPr id="1026" name="Picture 2" descr="No photo description available.">
            <a:extLst>
              <a:ext uri="{FF2B5EF4-FFF2-40B4-BE49-F238E27FC236}">
                <a16:creationId xmlns:a16="http://schemas.microsoft.com/office/drawing/2014/main" id="{80E8E100-6198-D312-2313-D09A0D6AE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749808"/>
            <a:ext cx="3867912" cy="51572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2"/>
          <p:cNvGrpSpPr/>
          <p:nvPr/>
        </p:nvGrpSpPr>
        <p:grpSpPr>
          <a:xfrm>
            <a:off x="0" y="304800"/>
            <a:ext cx="9144000" cy="6324004"/>
            <a:chOff x="0" y="304800"/>
            <a:chExt cx="9144000" cy="6323658"/>
          </a:xfrm>
        </p:grpSpPr>
        <p:sp>
          <p:nvSpPr>
            <p:cNvPr id="97" name="Google Shape;97;p2"/>
            <p:cNvSpPr txBox="1"/>
            <p:nvPr/>
          </p:nvSpPr>
          <p:spPr>
            <a:xfrm>
              <a:off x="685800" y="1676325"/>
              <a:ext cx="8077200" cy="2362071"/>
            </a:xfrm>
            <a:prstGeom prst="rect">
              <a:avLst/>
            </a:prstGeom>
            <a:solidFill>
              <a:schemeClr val="dk1"/>
            </a:solidFill>
            <a:ln w="254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948A54"/>
                </a:buClr>
                <a:buSzPts val="3600"/>
                <a:buFont typeface="Calibri"/>
                <a:buNone/>
              </a:pPr>
              <a:r>
                <a:rPr lang="en-US" sz="3600" b="1" i="0" u="none" strike="noStrike" cap="none" dirty="0">
                  <a:solidFill>
                    <a:srgbClr val="948A54"/>
                  </a:solidFill>
                  <a:latin typeface="Calibri"/>
                  <a:ea typeface="Calibri"/>
                  <a:cs typeface="Calibri"/>
                  <a:sym typeface="Calibri"/>
                </a:rPr>
                <a:t>Who</a:t>
              </a:r>
              <a:r>
                <a:rPr lang="en-US" sz="3600" b="0" i="0" u="none" strike="noStrike" cap="none" dirty="0">
                  <a:solidFill>
                    <a:srgbClr val="948A54"/>
                  </a:solidFill>
                  <a:latin typeface="Calibri"/>
                  <a:ea typeface="Calibri"/>
                  <a:cs typeface="Calibri"/>
                  <a:sym typeface="Calibri"/>
                </a:rPr>
                <a:t>: </a:t>
              </a:r>
              <a:r>
                <a:rPr lang="en-US" sz="3600" b="1" i="0" u="none" strike="noStrike" cap="none" dirty="0">
                  <a:solidFill>
                    <a:srgbClr val="D9D9D9"/>
                  </a:solidFill>
                  <a:latin typeface="Calibri"/>
                  <a:ea typeface="Calibri"/>
                  <a:cs typeface="Calibri"/>
                  <a:sym typeface="Calibri"/>
                </a:rPr>
                <a:t>Men only – age 18 and older</a:t>
              </a:r>
              <a:endParaRPr dirty="0"/>
            </a:p>
            <a:p>
              <a:pPr marL="0" marR="0" lvl="0" indent="0" algn="l" rtl="0">
                <a:lnSpc>
                  <a:spcPct val="100000"/>
                </a:lnSpc>
                <a:spcBef>
                  <a:spcPts val="0"/>
                </a:spcBef>
                <a:spcAft>
                  <a:spcPts val="0"/>
                </a:spcAft>
                <a:buClr>
                  <a:srgbClr val="948A54"/>
                </a:buClr>
                <a:buSzPts val="3600"/>
                <a:buFont typeface="Calibri"/>
                <a:buNone/>
              </a:pPr>
              <a:r>
                <a:rPr lang="en-US" sz="3600" b="1" i="0" u="none" strike="noStrike" cap="none" dirty="0">
                  <a:solidFill>
                    <a:srgbClr val="948A54"/>
                  </a:solidFill>
                  <a:latin typeface="Calibri"/>
                  <a:ea typeface="Calibri"/>
                  <a:cs typeface="Calibri"/>
                  <a:sym typeface="Calibri"/>
                </a:rPr>
                <a:t>Where: </a:t>
              </a:r>
              <a:r>
                <a:rPr lang="en-US" sz="3600" dirty="0">
                  <a:solidFill>
                    <a:srgbClr val="D9D9D9"/>
                  </a:solidFill>
                  <a:latin typeface="Calibri"/>
                  <a:ea typeface="Calibri"/>
                  <a:cs typeface="Calibri"/>
                  <a:sym typeface="Calibri"/>
                </a:rPr>
                <a:t>Madisonville, KY</a:t>
              </a:r>
              <a:endParaRPr dirty="0"/>
            </a:p>
            <a:p>
              <a:pPr marL="0" marR="0" lvl="0" indent="0" algn="l" rtl="0">
                <a:lnSpc>
                  <a:spcPct val="100000"/>
                </a:lnSpc>
                <a:spcBef>
                  <a:spcPts val="0"/>
                </a:spcBef>
                <a:spcAft>
                  <a:spcPts val="0"/>
                </a:spcAft>
                <a:buClr>
                  <a:srgbClr val="948A54"/>
                </a:buClr>
                <a:buSzPts val="3600"/>
                <a:buFont typeface="Calibri"/>
                <a:buNone/>
              </a:pPr>
              <a:r>
                <a:rPr lang="en-US" sz="3600" b="1" i="0" u="none" strike="noStrike" cap="none" dirty="0">
                  <a:solidFill>
                    <a:srgbClr val="948A54"/>
                  </a:solidFill>
                  <a:latin typeface="Calibri"/>
                  <a:ea typeface="Calibri"/>
                  <a:cs typeface="Calibri"/>
                  <a:sym typeface="Calibri"/>
                </a:rPr>
                <a:t>Dates: </a:t>
              </a:r>
              <a:r>
                <a:rPr lang="en-US" sz="3600" b="1" dirty="0">
                  <a:solidFill>
                    <a:srgbClr val="D9D9D9"/>
                  </a:solidFill>
                  <a:latin typeface="Calibri"/>
                  <a:ea typeface="Calibri"/>
                  <a:cs typeface="Calibri"/>
                  <a:sym typeface="Calibri"/>
                </a:rPr>
                <a:t>Nov. 8-12</a:t>
              </a:r>
              <a:r>
                <a:rPr lang="en-US" sz="3600" b="1" i="0" u="none" strike="noStrike" cap="none" dirty="0">
                  <a:solidFill>
                    <a:srgbClr val="D9D9D9"/>
                  </a:solidFill>
                  <a:latin typeface="Calibri"/>
                  <a:ea typeface="Calibri"/>
                  <a:cs typeface="Calibri"/>
                  <a:sym typeface="Calibri"/>
                </a:rPr>
                <a:t>,</a:t>
              </a:r>
              <a:r>
                <a:rPr lang="en-US" sz="3600" b="1" dirty="0">
                  <a:solidFill>
                    <a:srgbClr val="D9D9D9"/>
                  </a:solidFill>
                  <a:latin typeface="Calibri"/>
                  <a:ea typeface="Calibri"/>
                  <a:cs typeface="Calibri"/>
                  <a:sym typeface="Calibri"/>
                </a:rPr>
                <a:t> </a:t>
              </a:r>
              <a:r>
                <a:rPr lang="en-US" sz="3600" b="1" i="0" u="none" strike="noStrike" cap="none" dirty="0">
                  <a:solidFill>
                    <a:srgbClr val="D9D9D9"/>
                  </a:solidFill>
                  <a:latin typeface="Calibri"/>
                  <a:ea typeface="Calibri"/>
                  <a:cs typeface="Calibri"/>
                  <a:sym typeface="Calibri"/>
                </a:rPr>
                <a:t>2024</a:t>
              </a:r>
              <a:endParaRPr sz="3600" b="1" i="0" u="none" strike="noStrike" cap="none" dirty="0">
                <a:solidFill>
                  <a:srgbClr val="D9D9D9"/>
                </a:solidFill>
                <a:latin typeface="Calibri"/>
                <a:ea typeface="Calibri"/>
                <a:cs typeface="Calibri"/>
                <a:sym typeface="Calibri"/>
              </a:endParaRPr>
            </a:p>
            <a:p>
              <a:pPr marL="0" marR="0" lvl="0" indent="0" algn="l" rtl="0">
                <a:lnSpc>
                  <a:spcPct val="100000"/>
                </a:lnSpc>
                <a:spcBef>
                  <a:spcPts val="0"/>
                </a:spcBef>
                <a:spcAft>
                  <a:spcPts val="0"/>
                </a:spcAft>
                <a:buClr>
                  <a:srgbClr val="948A54"/>
                </a:buClr>
                <a:buSzPts val="3600"/>
                <a:buFont typeface="Calibri"/>
                <a:buNone/>
              </a:pPr>
              <a:r>
                <a:rPr lang="en-US" sz="3600" b="1" i="0" u="none" strike="noStrike" cap="none" dirty="0">
                  <a:solidFill>
                    <a:srgbClr val="948A54"/>
                  </a:solidFill>
                  <a:latin typeface="Calibri"/>
                  <a:ea typeface="Calibri"/>
                  <a:cs typeface="Calibri"/>
                  <a:sym typeface="Calibri"/>
                </a:rPr>
                <a:t>Cost: </a:t>
              </a:r>
              <a:r>
                <a:rPr lang="en-US" sz="3600" b="0" i="0" u="none" strike="noStrike" cap="none" dirty="0">
                  <a:solidFill>
                    <a:srgbClr val="D9D9D9"/>
                  </a:solidFill>
                  <a:latin typeface="Calibri"/>
                  <a:ea typeface="Calibri"/>
                  <a:cs typeface="Calibri"/>
                  <a:sym typeface="Calibri"/>
                </a:rPr>
                <a:t>$1200 per man </a:t>
              </a:r>
              <a:endParaRPr dirty="0"/>
            </a:p>
          </p:txBody>
        </p:sp>
        <p:sp>
          <p:nvSpPr>
            <p:cNvPr id="98" name="Google Shape;98;p2"/>
            <p:cNvSpPr txBox="1"/>
            <p:nvPr/>
          </p:nvSpPr>
          <p:spPr>
            <a:xfrm>
              <a:off x="0" y="6259187"/>
              <a:ext cx="9144000" cy="36927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48A54"/>
                </a:buClr>
                <a:buSzPts val="1800"/>
                <a:buFont typeface="Calibri"/>
                <a:buNone/>
              </a:pPr>
              <a:r>
                <a:rPr lang="en-US" sz="1800" b="0" i="1" u="none" strike="noStrike" cap="none" dirty="0">
                  <a:solidFill>
                    <a:srgbClr val="948A54"/>
                  </a:solidFill>
                  <a:latin typeface="Calibri"/>
                  <a:ea typeface="Calibri"/>
                  <a:cs typeface="Calibri"/>
                  <a:sym typeface="Calibri"/>
                </a:rPr>
                <a:t>   </a:t>
              </a:r>
              <a:endParaRPr dirty="0"/>
            </a:p>
          </p:txBody>
        </p:sp>
        <p:sp>
          <p:nvSpPr>
            <p:cNvPr id="99" name="Google Shape;99;p2"/>
            <p:cNvSpPr txBox="1"/>
            <p:nvPr/>
          </p:nvSpPr>
          <p:spPr>
            <a:xfrm>
              <a:off x="3962400" y="304800"/>
              <a:ext cx="4953000" cy="1142937"/>
            </a:xfrm>
            <a:prstGeom prst="rect">
              <a:avLst/>
            </a:prstGeom>
            <a:solidFill>
              <a:schemeClr val="dk1"/>
            </a:solidFill>
            <a:ln w="2540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D9D9D9"/>
                </a:buClr>
                <a:buSzPts val="5600"/>
                <a:buFont typeface="Calibri"/>
                <a:buNone/>
              </a:pPr>
              <a:r>
                <a:rPr lang="en-US" sz="4400" b="1" dirty="0">
                  <a:solidFill>
                    <a:srgbClr val="D9D9D9"/>
                  </a:solidFill>
                  <a:latin typeface="Calibri"/>
                  <a:ea typeface="Calibri"/>
                  <a:cs typeface="Calibri"/>
                  <a:sym typeface="Calibri"/>
                </a:rPr>
                <a:t>Hunt Deer in Western KY</a:t>
              </a:r>
              <a:endParaRPr sz="4400" dirty="0"/>
            </a:p>
          </p:txBody>
        </p:sp>
      </p:grpSp>
      <p:sp>
        <p:nvSpPr>
          <p:cNvPr id="100" name="Google Shape;100;p2"/>
          <p:cNvSpPr txBox="1"/>
          <p:nvPr/>
        </p:nvSpPr>
        <p:spPr>
          <a:xfrm>
            <a:off x="152400" y="4267200"/>
            <a:ext cx="4191000" cy="1569620"/>
          </a:xfrm>
          <a:prstGeom prst="rect">
            <a:avLst/>
          </a:prstGeom>
          <a:noFill/>
          <a:ln>
            <a:noFill/>
          </a:ln>
        </p:spPr>
        <p:txBody>
          <a:bodyPr spcFirstLastPara="1" wrap="square" lIns="91425" tIns="45700" rIns="91425" bIns="45700" anchor="t" anchorCtr="0">
            <a:spAutoFit/>
          </a:bodyPr>
          <a:lstStyle/>
          <a:p>
            <a:pPr marL="457200" marR="0" lvl="1" indent="-152400" algn="l" rtl="0">
              <a:lnSpc>
                <a:spcPct val="100000"/>
              </a:lnSpc>
              <a:spcBef>
                <a:spcPts val="0"/>
              </a:spcBef>
              <a:spcAft>
                <a:spcPts val="0"/>
              </a:spcAft>
              <a:buClr>
                <a:srgbClr val="948A54"/>
              </a:buClr>
              <a:buSzPts val="2400"/>
              <a:buFont typeface="Arial"/>
              <a:buChar char="•"/>
            </a:pPr>
            <a:endParaRPr lang="en-US" sz="2400" b="0" i="0" u="none" strike="noStrike" cap="none" dirty="0">
              <a:solidFill>
                <a:srgbClr val="D9D9D9"/>
              </a:solidFill>
              <a:latin typeface="Calibri"/>
              <a:ea typeface="Calibri"/>
              <a:cs typeface="Calibri"/>
              <a:sym typeface="Calibri"/>
            </a:endParaRPr>
          </a:p>
          <a:p>
            <a:pPr marL="457200" marR="0" lvl="1" indent="-152400" algn="l" rtl="0">
              <a:lnSpc>
                <a:spcPct val="100000"/>
              </a:lnSpc>
              <a:spcBef>
                <a:spcPts val="0"/>
              </a:spcBef>
              <a:spcAft>
                <a:spcPts val="0"/>
              </a:spcAft>
              <a:buClr>
                <a:srgbClr val="948A54"/>
              </a:buClr>
              <a:buSzPts val="2400"/>
              <a:buFont typeface="Arial"/>
              <a:buChar char="•"/>
            </a:pPr>
            <a:r>
              <a:rPr lang="en-US" sz="2400" b="0" i="0" u="none" strike="noStrike" cap="none" dirty="0">
                <a:solidFill>
                  <a:srgbClr val="D9D9D9"/>
                </a:solidFill>
                <a:latin typeface="Calibri"/>
                <a:ea typeface="Calibri"/>
                <a:cs typeface="Calibri"/>
                <a:sym typeface="Calibri"/>
              </a:rPr>
              <a:t>  All Meals Included</a:t>
            </a:r>
            <a:endParaRPr dirty="0"/>
          </a:p>
          <a:p>
            <a:pPr marL="457200" marR="0" lvl="1" indent="-152400" algn="l" rtl="0">
              <a:lnSpc>
                <a:spcPct val="100000"/>
              </a:lnSpc>
              <a:spcBef>
                <a:spcPts val="0"/>
              </a:spcBef>
              <a:spcAft>
                <a:spcPts val="0"/>
              </a:spcAft>
              <a:buClr>
                <a:srgbClr val="948A54"/>
              </a:buClr>
              <a:buSzPts val="2400"/>
              <a:buFont typeface="Arial"/>
              <a:buChar char="•"/>
            </a:pPr>
            <a:r>
              <a:rPr lang="en-US" sz="2400" b="0" i="0" u="none" strike="noStrike" cap="none" dirty="0">
                <a:solidFill>
                  <a:srgbClr val="D9D9D9"/>
                </a:solidFill>
                <a:latin typeface="Calibri"/>
                <a:ea typeface="Calibri"/>
                <a:cs typeface="Calibri"/>
                <a:sym typeface="Calibri"/>
              </a:rPr>
              <a:t>  6 Hunts on Private Land</a:t>
            </a:r>
            <a:endParaRPr dirty="0"/>
          </a:p>
          <a:p>
            <a:pPr marL="457200" marR="0" lvl="1" indent="-152400" algn="l" rtl="0">
              <a:lnSpc>
                <a:spcPct val="100000"/>
              </a:lnSpc>
              <a:spcBef>
                <a:spcPts val="0"/>
              </a:spcBef>
              <a:spcAft>
                <a:spcPts val="0"/>
              </a:spcAft>
              <a:buClr>
                <a:srgbClr val="948A54"/>
              </a:buClr>
              <a:buSzPts val="2400"/>
              <a:buFont typeface="Arial"/>
              <a:buChar char="•"/>
            </a:pPr>
            <a:r>
              <a:rPr lang="en-US" sz="2400" b="0" i="0" u="none" strike="noStrike" cap="none" dirty="0">
                <a:solidFill>
                  <a:srgbClr val="D9D9D9"/>
                </a:solidFill>
                <a:latin typeface="Calibri"/>
                <a:ea typeface="Calibri"/>
                <a:cs typeface="Calibri"/>
                <a:sym typeface="Calibri"/>
              </a:rPr>
              <a:t>  Manhood Discussions</a:t>
            </a:r>
            <a:endParaRPr dirty="0"/>
          </a:p>
        </p:txBody>
      </p:sp>
      <p:sp>
        <p:nvSpPr>
          <p:cNvPr id="101" name="Google Shape;101;p2"/>
          <p:cNvSpPr txBox="1"/>
          <p:nvPr/>
        </p:nvSpPr>
        <p:spPr>
          <a:xfrm>
            <a:off x="4191000" y="4267200"/>
            <a:ext cx="4953000" cy="1200288"/>
          </a:xfrm>
          <a:prstGeom prst="rect">
            <a:avLst/>
          </a:prstGeom>
          <a:noFill/>
          <a:ln>
            <a:noFill/>
          </a:ln>
        </p:spPr>
        <p:txBody>
          <a:bodyPr spcFirstLastPara="1" wrap="square" lIns="91425" tIns="45700" rIns="91425" bIns="45700" anchor="t" anchorCtr="0">
            <a:spAutoFit/>
          </a:bodyPr>
          <a:lstStyle/>
          <a:p>
            <a:pPr marL="457200" marR="0" lvl="1" indent="-152400" algn="l" rtl="0">
              <a:lnSpc>
                <a:spcPct val="100000"/>
              </a:lnSpc>
              <a:spcBef>
                <a:spcPts val="0"/>
              </a:spcBef>
              <a:spcAft>
                <a:spcPts val="0"/>
              </a:spcAft>
              <a:buClr>
                <a:srgbClr val="948A54"/>
              </a:buClr>
              <a:buSzPts val="2400"/>
              <a:buFont typeface="Arial"/>
              <a:buChar char="•"/>
            </a:pPr>
            <a:endParaRPr lang="en-US" sz="2400" b="0" i="0" u="none" strike="noStrike" cap="none" dirty="0">
              <a:solidFill>
                <a:srgbClr val="D9D9D9"/>
              </a:solidFill>
              <a:latin typeface="Calibri"/>
              <a:ea typeface="Calibri"/>
              <a:cs typeface="Calibri"/>
              <a:sym typeface="Calibri"/>
            </a:endParaRPr>
          </a:p>
          <a:p>
            <a:pPr marL="457200" marR="0" lvl="1" indent="-152400" algn="l" rtl="0">
              <a:lnSpc>
                <a:spcPct val="100000"/>
              </a:lnSpc>
              <a:spcBef>
                <a:spcPts val="0"/>
              </a:spcBef>
              <a:spcAft>
                <a:spcPts val="0"/>
              </a:spcAft>
              <a:buClr>
                <a:srgbClr val="948A54"/>
              </a:buClr>
              <a:buSzPts val="2400"/>
              <a:buFont typeface="Arial"/>
              <a:buChar char="•"/>
            </a:pPr>
            <a:r>
              <a:rPr lang="en-US" sz="2400" b="0" i="0" u="none" strike="noStrike" cap="none" dirty="0">
                <a:solidFill>
                  <a:srgbClr val="D9D9D9"/>
                </a:solidFill>
                <a:latin typeface="Calibri"/>
                <a:ea typeface="Calibri"/>
                <a:cs typeface="Calibri"/>
                <a:sym typeface="Calibri"/>
              </a:rPr>
              <a:t>No Trophy Fees</a:t>
            </a:r>
            <a:endParaRPr dirty="0"/>
          </a:p>
          <a:p>
            <a:pPr marL="457200" marR="0" lvl="1" indent="-152400" algn="l" rtl="0">
              <a:lnSpc>
                <a:spcPct val="100000"/>
              </a:lnSpc>
              <a:spcBef>
                <a:spcPts val="0"/>
              </a:spcBef>
              <a:spcAft>
                <a:spcPts val="0"/>
              </a:spcAft>
              <a:buClr>
                <a:srgbClr val="948A54"/>
              </a:buClr>
              <a:buSzPts val="2400"/>
              <a:buFont typeface="Arial"/>
              <a:buChar char="•"/>
            </a:pPr>
            <a:r>
              <a:rPr lang="en-US" sz="2400" b="0" i="0" u="none" strike="noStrike" cap="none" dirty="0">
                <a:solidFill>
                  <a:srgbClr val="D9D9D9"/>
                </a:solidFill>
                <a:latin typeface="Calibri"/>
                <a:ea typeface="Calibri"/>
                <a:cs typeface="Calibri"/>
                <a:sym typeface="Calibri"/>
              </a:rPr>
              <a:t> KY NR license = $330</a:t>
            </a:r>
            <a:endParaRPr dirty="0"/>
          </a:p>
        </p:txBody>
      </p:sp>
      <p:pic>
        <p:nvPicPr>
          <p:cNvPr id="102" name="Google Shape;102;p2"/>
          <p:cNvPicPr preferRelativeResize="0"/>
          <p:nvPr/>
        </p:nvPicPr>
        <p:blipFill rotWithShape="1">
          <a:blip r:embed="rId3">
            <a:alphaModFix/>
          </a:blip>
          <a:srcRect/>
          <a:stretch/>
        </p:blipFill>
        <p:spPr>
          <a:xfrm>
            <a:off x="685800" y="376237"/>
            <a:ext cx="2895600" cy="1000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712F60C1-5BD2-6D51-7B1F-A7A00D89B04C}"/>
              </a:ext>
            </a:extLst>
          </p:cNvPr>
          <p:cNvSpPr txBox="1">
            <a:spLocks noChangeArrowheads="1"/>
          </p:cNvSpPr>
          <p:nvPr/>
        </p:nvSpPr>
        <p:spPr bwMode="auto">
          <a:xfrm>
            <a:off x="0" y="6396038"/>
            <a:ext cx="9144000" cy="46196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EEECE1">
                    <a:lumMod val="50000"/>
                  </a:srgbClr>
                </a:solidFill>
                <a:effectLst/>
                <a:uLnTx/>
                <a:uFillTx/>
                <a:latin typeface="Calibri"/>
                <a:ea typeface="+mn-ea"/>
                <a:cs typeface="+mn-cs"/>
              </a:rPr>
              <a:t>IronmanOutdoors.org</a:t>
            </a:r>
          </a:p>
        </p:txBody>
      </p:sp>
      <p:sp>
        <p:nvSpPr>
          <p:cNvPr id="11" name="Rectangle 3">
            <a:extLst>
              <a:ext uri="{FF2B5EF4-FFF2-40B4-BE49-F238E27FC236}">
                <a16:creationId xmlns:a16="http://schemas.microsoft.com/office/drawing/2014/main" id="{6AD15A99-8F4E-B4E9-AA0A-A988EA1C8041}"/>
              </a:ext>
            </a:extLst>
          </p:cNvPr>
          <p:cNvSpPr txBox="1">
            <a:spLocks noChangeArrowheads="1"/>
          </p:cNvSpPr>
          <p:nvPr/>
        </p:nvSpPr>
        <p:spPr bwMode="auto">
          <a:xfrm>
            <a:off x="155575" y="2844800"/>
            <a:ext cx="3962400" cy="2392363"/>
          </a:xfrm>
          <a:prstGeom prst="rect">
            <a:avLst/>
          </a:prstGeom>
          <a:noFill/>
          <a:ln w="9525">
            <a:noFill/>
            <a:miter lim="800000"/>
            <a:headEnd/>
            <a:tailEnd/>
          </a:ln>
        </p:spPr>
        <p:txBody>
          <a:body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Baskerville Old Face" pitchFamily="18" charset="0"/>
                <a:ea typeface="+mn-ea"/>
                <a:cs typeface="+mn-cs"/>
              </a:rPr>
              <a:t>Western Kentucky is known for producing trophy bucks.  In fact, in 2011, Kentucky led the country with 34 bucks entered into the Boone and Crockett Club.  This buck was taken on an IO retreat in KY in the fall of 2019 and scored over 195 inches. </a:t>
            </a:r>
            <a:endParaRPr kumimoji="0" lang="en-US" altLang="en-US" sz="2400" b="0" i="0" u="none" strike="noStrike" kern="1200" cap="none" spc="0" normalizeH="0" baseline="0" noProof="0" dirty="0">
              <a:ln>
                <a:noFill/>
              </a:ln>
              <a:solidFill>
                <a:prstClr val="white">
                  <a:lumMod val="85000"/>
                </a:prstClr>
              </a:solidFill>
              <a:effectLst/>
              <a:uLnTx/>
              <a:uFillTx/>
              <a:latin typeface="Calibri"/>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altLang="en-US" sz="2400" b="0" i="0" u="none" strike="noStrike" kern="1200" cap="none" spc="0" normalizeH="0" baseline="0" noProof="0" dirty="0">
              <a:ln>
                <a:noFill/>
              </a:ln>
              <a:solidFill>
                <a:prstClr val="white">
                  <a:lumMod val="85000"/>
                </a:prstClr>
              </a:solidFill>
              <a:effectLst/>
              <a:uLnTx/>
              <a:uFillTx/>
              <a:latin typeface="Calibri"/>
              <a:ea typeface="+mn-ea"/>
              <a:cs typeface="+mn-cs"/>
            </a:endParaRPr>
          </a:p>
        </p:txBody>
      </p:sp>
      <p:pic>
        <p:nvPicPr>
          <p:cNvPr id="7172" name="Picture 5" descr="IO_final.png">
            <a:extLst>
              <a:ext uri="{FF2B5EF4-FFF2-40B4-BE49-F238E27FC236}">
                <a16:creationId xmlns:a16="http://schemas.microsoft.com/office/drawing/2014/main" id="{C033AAD7-9F10-C5FF-0DF3-AF102C5FFE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28956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a:extLst>
              <a:ext uri="{FF2B5EF4-FFF2-40B4-BE49-F238E27FC236}">
                <a16:creationId xmlns:a16="http://schemas.microsoft.com/office/drawing/2014/main" id="{FA0A163D-EFA4-7AA1-875D-A53A43D550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0523"/>
          <a:stretch/>
        </p:blipFill>
        <p:spPr bwMode="auto">
          <a:xfrm>
            <a:off x="4978717" y="2932557"/>
            <a:ext cx="328866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1">
            <a:extLst>
              <a:ext uri="{FF2B5EF4-FFF2-40B4-BE49-F238E27FC236}">
                <a16:creationId xmlns:a16="http://schemas.microsoft.com/office/drawing/2014/main" id="{1B7805C2-311E-D836-E0F0-87A2F994EC9C}"/>
              </a:ext>
            </a:extLst>
          </p:cNvPr>
          <p:cNvSpPr>
            <a:spLocks noChangeArrowheads="1"/>
          </p:cNvSpPr>
          <p:nvPr/>
        </p:nvSpPr>
        <p:spPr bwMode="auto">
          <a:xfrm>
            <a:off x="457200" y="1868488"/>
            <a:ext cx="6165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prstClr val="white"/>
                </a:solidFill>
                <a:effectLst/>
                <a:uLnTx/>
                <a:uFillTx/>
                <a:latin typeface="Arial" panose="020B0604020202020204" pitchFamily="34" charset="0"/>
                <a:ea typeface="+mn-ea"/>
                <a:cs typeface="+mn-cs"/>
              </a:rPr>
              <a:t>Welcome to Ironman Outdoors</a:t>
            </a:r>
            <a:endParaRPr kumimoji="0" lang="en-US" altLang="en-US" sz="3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B349A720-61B4-BC9D-9284-B9602CC18AFD}"/>
              </a:ext>
            </a:extLst>
          </p:cNvPr>
          <p:cNvSpPr txBox="1">
            <a:spLocks noChangeArrowheads="1"/>
          </p:cNvSpPr>
          <p:nvPr/>
        </p:nvSpPr>
        <p:spPr bwMode="auto">
          <a:xfrm>
            <a:off x="0" y="6396038"/>
            <a:ext cx="9144000" cy="46196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EEECE1">
                    <a:lumMod val="50000"/>
                  </a:srgbClr>
                </a:solidFill>
                <a:effectLst/>
                <a:uLnTx/>
                <a:uFillTx/>
                <a:latin typeface="Calibri"/>
                <a:ea typeface="+mn-ea"/>
                <a:cs typeface="+mn-cs"/>
              </a:rPr>
              <a:t>IronmanOutdoors.org</a:t>
            </a:r>
          </a:p>
        </p:txBody>
      </p:sp>
      <p:sp>
        <p:nvSpPr>
          <p:cNvPr id="11" name="Rectangle 3">
            <a:extLst>
              <a:ext uri="{FF2B5EF4-FFF2-40B4-BE49-F238E27FC236}">
                <a16:creationId xmlns:a16="http://schemas.microsoft.com/office/drawing/2014/main" id="{0D895FD9-0F18-F659-ADE5-F5D2FDD40242}"/>
              </a:ext>
            </a:extLst>
          </p:cNvPr>
          <p:cNvSpPr txBox="1">
            <a:spLocks noChangeArrowheads="1"/>
          </p:cNvSpPr>
          <p:nvPr/>
        </p:nvSpPr>
        <p:spPr bwMode="auto">
          <a:xfrm>
            <a:off x="4876800" y="1866900"/>
            <a:ext cx="4191000" cy="2209800"/>
          </a:xfrm>
          <a:prstGeom prst="rect">
            <a:avLst/>
          </a:prstGeom>
          <a:noFill/>
          <a:ln w="9525">
            <a:noFill/>
            <a:miter lim="800000"/>
            <a:headEnd/>
            <a:tailEnd/>
          </a:ln>
        </p:spPr>
        <p:txBody>
          <a:body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2400" b="0" i="0" u="none" strike="noStrike" kern="1200" cap="none" spc="0" normalizeH="0" baseline="0" noProof="0" dirty="0">
                <a:ln>
                  <a:noFill/>
                </a:ln>
                <a:solidFill>
                  <a:prstClr val="white">
                    <a:lumMod val="85000"/>
                  </a:prstClr>
                </a:solidFill>
                <a:effectLst/>
                <a:uLnTx/>
                <a:uFillTx/>
                <a:latin typeface="Calibri"/>
                <a:ea typeface="+mn-ea"/>
                <a:cs typeface="+mn-cs"/>
              </a:rPr>
              <a:t>For this retreat, w</a:t>
            </a:r>
            <a:r>
              <a:rPr kumimoji="0" lang="en-US" sz="2400" b="0" i="0" u="none" strike="noStrike" kern="1200" cap="none" spc="0" normalizeH="0" baseline="0" noProof="0" dirty="0">
                <a:ln>
                  <a:noFill/>
                </a:ln>
                <a:solidFill>
                  <a:prstClr val="white">
                    <a:lumMod val="85000"/>
                  </a:prstClr>
                </a:solidFill>
                <a:effectLst/>
                <a:uLnTx/>
                <a:uFillTx/>
                <a:latin typeface="Calibri"/>
                <a:ea typeface="+mn-ea"/>
                <a:cs typeface="+mn-cs"/>
              </a:rPr>
              <a:t>e will be hunting on land where Ironman Outdoors has the exclusive hunting rights.  </a:t>
            </a:r>
          </a:p>
          <a:p>
            <a:pPr marL="0" marR="0" lvl="0" indent="0" algn="l" defTabSz="914400" rtl="0" eaLnBrk="1" fontAlgn="base" latinLnBrk="0" hangingPunct="1">
              <a:lnSpc>
                <a:spcPct val="8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dirty="0">
              <a:ln>
                <a:noFill/>
              </a:ln>
              <a:solidFill>
                <a:prstClr val="white">
                  <a:lumMod val="85000"/>
                </a:prstClr>
              </a:solidFill>
              <a:effectLst/>
              <a:uLnTx/>
              <a:uFillTx/>
              <a:latin typeface="Calibri"/>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altLang="en-US" sz="2400" b="0" i="0" u="none" strike="noStrike" kern="1200" cap="none" spc="0" normalizeH="0" baseline="0" noProof="0" dirty="0">
              <a:ln>
                <a:noFill/>
              </a:ln>
              <a:solidFill>
                <a:prstClr val="white">
                  <a:lumMod val="85000"/>
                </a:prstClr>
              </a:solidFill>
              <a:effectLst/>
              <a:uLnTx/>
              <a:uFillTx/>
              <a:latin typeface="Calibri"/>
              <a:ea typeface="+mn-ea"/>
              <a:cs typeface="+mn-cs"/>
            </a:endParaRPr>
          </a:p>
        </p:txBody>
      </p:sp>
      <p:pic>
        <p:nvPicPr>
          <p:cNvPr id="9220" name="Picture 5" descr="IO_final.png">
            <a:extLst>
              <a:ext uri="{FF2B5EF4-FFF2-40B4-BE49-F238E27FC236}">
                <a16:creationId xmlns:a16="http://schemas.microsoft.com/office/drawing/2014/main" id="{300164E8-E932-FC17-8865-4B114EBC16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28956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A picture containing text, tree&#10;&#10;Description automatically generated">
            <a:extLst>
              <a:ext uri="{FF2B5EF4-FFF2-40B4-BE49-F238E27FC236}">
                <a16:creationId xmlns:a16="http://schemas.microsoft.com/office/drawing/2014/main" id="{ADE80333-4EC9-D3AD-DE4F-92BCFA6DD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90800"/>
            <a:ext cx="4775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No photo description available.">
            <a:extLst>
              <a:ext uri="{FF2B5EF4-FFF2-40B4-BE49-F238E27FC236}">
                <a16:creationId xmlns:a16="http://schemas.microsoft.com/office/drawing/2014/main" id="{A6DFF32A-8053-76CD-87D6-D1720E5148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689" t="26267" r="25822" b="28800"/>
          <a:stretch/>
        </p:blipFill>
        <p:spPr bwMode="auto">
          <a:xfrm>
            <a:off x="5120640" y="3202591"/>
            <a:ext cx="3008376" cy="3081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A80DD5B2-2810-35DA-627A-8B224430D92C}"/>
              </a:ext>
            </a:extLst>
          </p:cNvPr>
          <p:cNvSpPr txBox="1">
            <a:spLocks noChangeArrowheads="1"/>
          </p:cNvSpPr>
          <p:nvPr/>
        </p:nvSpPr>
        <p:spPr bwMode="auto">
          <a:xfrm>
            <a:off x="609600" y="2227263"/>
            <a:ext cx="4343400" cy="3916362"/>
          </a:xfrm>
          <a:prstGeom prst="rect">
            <a:avLst/>
          </a:prstGeom>
          <a:noFill/>
          <a:ln>
            <a:noFill/>
          </a:ln>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white"/>
                </a:solidFill>
                <a:effectLst/>
                <a:uLnTx/>
                <a:uFillTx/>
                <a:latin typeface="Calibri"/>
                <a:ea typeface="+mn-ea"/>
                <a:cs typeface="+mn-cs"/>
              </a:rPr>
              <a:t>For lodging, </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we will be staying in a bunkhouse not too far from the hunting properties.  </a:t>
            </a:r>
            <a:endParaRPr kumimoji="0" lang="en-US" altLang="en-US" sz="2400" b="0" i="0" u="none" strike="noStrike" kern="1200" cap="none" spc="0" normalizeH="0" baseline="0" noProof="0" dirty="0">
              <a:ln>
                <a:noFill/>
              </a:ln>
              <a:solidFill>
                <a:prstClr val="white"/>
              </a:solidFill>
              <a:effectLst/>
              <a:uLnTx/>
              <a:uFillTx/>
              <a:latin typeface="Baskerville Old Face" pitchFamily="18" charset="0"/>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white"/>
                </a:solidFill>
                <a:effectLst/>
                <a:uLnTx/>
                <a:uFillTx/>
                <a:latin typeface="Calibri"/>
                <a:ea typeface="+mn-ea"/>
                <a:cs typeface="+mn-cs"/>
              </a:rPr>
              <a:t>Guests will need a pillow and a sleeping bag or a heavy blanket as part of their packing list.</a:t>
            </a:r>
          </a:p>
          <a:p>
            <a:pPr marL="342900" marR="0" lvl="0"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white"/>
                </a:solidFill>
                <a:effectLst/>
                <a:uLnTx/>
                <a:uFillTx/>
                <a:latin typeface="Calibri"/>
                <a:ea typeface="+mn-ea"/>
                <a:cs typeface="+mn-cs"/>
              </a:rPr>
              <a:t>Linens are NOT provided.</a:t>
            </a:r>
          </a:p>
          <a:p>
            <a:pPr marL="742950" marR="0" lvl="1" indent="-285750"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altLang="en-US" sz="24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8">
            <a:extLst>
              <a:ext uri="{FF2B5EF4-FFF2-40B4-BE49-F238E27FC236}">
                <a16:creationId xmlns:a16="http://schemas.microsoft.com/office/drawing/2014/main" id="{AB89C5AA-2FB5-65CF-76F1-54C60A86AB10}"/>
              </a:ext>
            </a:extLst>
          </p:cNvPr>
          <p:cNvSpPr txBox="1">
            <a:spLocks noChangeArrowheads="1"/>
          </p:cNvSpPr>
          <p:nvPr/>
        </p:nvSpPr>
        <p:spPr bwMode="auto">
          <a:xfrm>
            <a:off x="0" y="6396038"/>
            <a:ext cx="9144000" cy="46196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EEECE1">
                    <a:lumMod val="50000"/>
                  </a:srgbClr>
                </a:solidFill>
                <a:effectLst/>
                <a:uLnTx/>
                <a:uFillTx/>
                <a:latin typeface="Calibri"/>
                <a:ea typeface="+mn-ea"/>
                <a:cs typeface="+mn-cs"/>
              </a:rPr>
              <a:t>IronmanOutdoors.org</a:t>
            </a:r>
          </a:p>
        </p:txBody>
      </p:sp>
      <p:pic>
        <p:nvPicPr>
          <p:cNvPr id="11268" name="Picture 5" descr="IO_final.png">
            <a:extLst>
              <a:ext uri="{FF2B5EF4-FFF2-40B4-BE49-F238E27FC236}">
                <a16:creationId xmlns:a16="http://schemas.microsoft.com/office/drawing/2014/main" id="{E9399752-ECE0-55DA-BA96-33FDF68B5C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28956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group of men sitting on couches in a living room&#10;&#10;Description automatically generated">
            <a:extLst>
              <a:ext uri="{FF2B5EF4-FFF2-40B4-BE49-F238E27FC236}">
                <a16:creationId xmlns:a16="http://schemas.microsoft.com/office/drawing/2014/main" id="{3C79E436-F39E-4FC7-D04A-D64CC32B143A}"/>
              </a:ext>
            </a:extLst>
          </p:cNvPr>
          <p:cNvPicPr>
            <a:picLocks noChangeAspect="1"/>
          </p:cNvPicPr>
          <p:nvPr/>
        </p:nvPicPr>
        <p:blipFill>
          <a:blip r:embed="rId4"/>
          <a:stretch>
            <a:fillRect/>
          </a:stretch>
        </p:blipFill>
        <p:spPr>
          <a:xfrm>
            <a:off x="4953000" y="1608138"/>
            <a:ext cx="4047744" cy="30358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p:nvPr/>
        </p:nvSpPr>
        <p:spPr>
          <a:xfrm>
            <a:off x="457200" y="2057400"/>
            <a:ext cx="5943600" cy="914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D9D9D9"/>
              </a:buClr>
              <a:buSzPts val="2400"/>
              <a:buFont typeface="Calibri"/>
              <a:buNone/>
            </a:pPr>
            <a:r>
              <a:rPr lang="en-US" sz="2400" b="0" i="0" u="none">
                <a:solidFill>
                  <a:srgbClr val="D9D9D9"/>
                </a:solidFill>
                <a:latin typeface="Calibri"/>
                <a:ea typeface="Calibri"/>
                <a:cs typeface="Calibri"/>
                <a:sym typeface="Calibri"/>
              </a:rPr>
              <a:t>	Meals and snacks will be provided…. including snacks that you can take with you to the treestand. </a:t>
            </a:r>
            <a:endParaRPr/>
          </a:p>
          <a:p>
            <a:pPr marL="0" marR="0" lvl="0" indent="0" algn="l" rtl="0">
              <a:lnSpc>
                <a:spcPct val="100000"/>
              </a:lnSpc>
              <a:spcBef>
                <a:spcPts val="0"/>
              </a:spcBef>
              <a:spcAft>
                <a:spcPts val="0"/>
              </a:spcAft>
              <a:buNone/>
            </a:pPr>
            <a:endParaRPr sz="2400" b="0" i="0" u="none">
              <a:solidFill>
                <a:srgbClr val="D9D9D9"/>
              </a:solidFill>
              <a:latin typeface="Calibri"/>
              <a:ea typeface="Calibri"/>
              <a:cs typeface="Calibri"/>
              <a:sym typeface="Calibri"/>
            </a:endParaRPr>
          </a:p>
        </p:txBody>
      </p:sp>
      <p:pic>
        <p:nvPicPr>
          <p:cNvPr id="151" name="Google Shape;151;p7"/>
          <p:cNvPicPr preferRelativeResize="0"/>
          <p:nvPr/>
        </p:nvPicPr>
        <p:blipFill rotWithShape="1">
          <a:blip r:embed="rId3">
            <a:alphaModFix/>
          </a:blip>
          <a:srcRect l="2000" t="5332" r="1999" b="9331"/>
          <a:stretch/>
        </p:blipFill>
        <p:spPr>
          <a:xfrm>
            <a:off x="990600" y="3635375"/>
            <a:ext cx="3509962" cy="2232025"/>
          </a:xfrm>
          <a:prstGeom prst="rect">
            <a:avLst/>
          </a:prstGeom>
          <a:noFill/>
          <a:ln>
            <a:noFill/>
          </a:ln>
        </p:spPr>
      </p:pic>
      <p:pic>
        <p:nvPicPr>
          <p:cNvPr id="152" name="Google Shape;152;p7"/>
          <p:cNvPicPr preferRelativeResize="0"/>
          <p:nvPr/>
        </p:nvPicPr>
        <p:blipFill rotWithShape="1">
          <a:blip r:embed="rId4">
            <a:alphaModFix/>
          </a:blip>
          <a:srcRect t="19046" r="528" b="23809"/>
          <a:stretch/>
        </p:blipFill>
        <p:spPr>
          <a:xfrm>
            <a:off x="4953000" y="3048000"/>
            <a:ext cx="3429000" cy="2286000"/>
          </a:xfrm>
          <a:prstGeom prst="rect">
            <a:avLst/>
          </a:prstGeom>
          <a:noFill/>
          <a:ln>
            <a:noFill/>
          </a:ln>
        </p:spPr>
      </p:pic>
      <p:sp>
        <p:nvSpPr>
          <p:cNvPr id="153" name="Google Shape;153;p7"/>
          <p:cNvSpPr txBox="1"/>
          <p:nvPr/>
        </p:nvSpPr>
        <p:spPr>
          <a:xfrm>
            <a:off x="0" y="6396037"/>
            <a:ext cx="9144000" cy="4619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948A54"/>
              </a:buClr>
              <a:buSzPts val="2400"/>
              <a:buFont typeface="Calibri"/>
              <a:buNone/>
            </a:pPr>
            <a:r>
              <a:rPr lang="en-US" sz="2400" b="1" i="1" u="none">
                <a:solidFill>
                  <a:srgbClr val="948A54"/>
                </a:solidFill>
                <a:latin typeface="Calibri"/>
                <a:ea typeface="Calibri"/>
                <a:cs typeface="Calibri"/>
                <a:sym typeface="Calibri"/>
              </a:rPr>
              <a:t>IronmanOutdoors.org</a:t>
            </a:r>
            <a:endParaRPr/>
          </a:p>
        </p:txBody>
      </p:sp>
      <p:sp>
        <p:nvSpPr>
          <p:cNvPr id="154" name="Google Shape;154;p7"/>
          <p:cNvSpPr txBox="1"/>
          <p:nvPr/>
        </p:nvSpPr>
        <p:spPr>
          <a:xfrm>
            <a:off x="4876800" y="5532437"/>
            <a:ext cx="3827462" cy="792162"/>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D9D9D9"/>
              </a:buClr>
              <a:buSzPts val="2400"/>
              <a:buFont typeface="Calibri"/>
              <a:buNone/>
            </a:pPr>
            <a:r>
              <a:rPr lang="en-US" sz="2400" b="0" i="0" u="none">
                <a:solidFill>
                  <a:srgbClr val="D9D9D9"/>
                </a:solidFill>
                <a:latin typeface="Calibri"/>
                <a:ea typeface="Calibri"/>
                <a:cs typeface="Calibri"/>
                <a:sym typeface="Calibri"/>
              </a:rPr>
              <a:t>Please DO NOT leave trash on (or in) the stands.</a:t>
            </a:r>
            <a:endParaRPr/>
          </a:p>
          <a:p>
            <a:pPr marL="0" marR="0" lvl="0" indent="0" algn="l" rtl="0">
              <a:lnSpc>
                <a:spcPct val="100000"/>
              </a:lnSpc>
              <a:spcBef>
                <a:spcPts val="0"/>
              </a:spcBef>
              <a:spcAft>
                <a:spcPts val="0"/>
              </a:spcAft>
              <a:buNone/>
            </a:pPr>
            <a:endParaRPr sz="2400" b="0" i="0" u="none">
              <a:solidFill>
                <a:srgbClr val="D9D9D9"/>
              </a:solidFill>
              <a:latin typeface="Calibri"/>
              <a:ea typeface="Calibri"/>
              <a:cs typeface="Calibri"/>
              <a:sym typeface="Calibri"/>
            </a:endParaRPr>
          </a:p>
        </p:txBody>
      </p:sp>
      <p:pic>
        <p:nvPicPr>
          <p:cNvPr id="155" name="Google Shape;155;p7"/>
          <p:cNvPicPr preferRelativeResize="0"/>
          <p:nvPr/>
        </p:nvPicPr>
        <p:blipFill rotWithShape="1">
          <a:blip r:embed="rId5">
            <a:alphaModFix/>
          </a:blip>
          <a:srcRect/>
          <a:stretch/>
        </p:blipFill>
        <p:spPr>
          <a:xfrm>
            <a:off x="609600" y="609600"/>
            <a:ext cx="2895600" cy="9985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a:extLst>
              <a:ext uri="{FF2B5EF4-FFF2-40B4-BE49-F238E27FC236}">
                <a16:creationId xmlns:a16="http://schemas.microsoft.com/office/drawing/2014/main" id="{77D87828-329A-A891-FA0D-E3BBF89D9ED8}"/>
              </a:ext>
            </a:extLst>
          </p:cNvPr>
          <p:cNvSpPr txBox="1">
            <a:spLocks noChangeArrowheads="1"/>
          </p:cNvSpPr>
          <p:nvPr/>
        </p:nvSpPr>
        <p:spPr bwMode="auto">
          <a:xfrm>
            <a:off x="457200" y="2133600"/>
            <a:ext cx="8153400" cy="3810000"/>
          </a:xfrm>
          <a:prstGeom prst="rect">
            <a:avLst/>
          </a:prstGeom>
          <a:noFill/>
          <a:ln w="9525">
            <a:noFill/>
            <a:miter lim="800000"/>
            <a:headEnd/>
            <a:tailEnd/>
          </a:ln>
        </p:spPr>
        <p:txBody>
          <a:bodyPr/>
          <a:lstStyle/>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HUNTING LICENSE</a:t>
            </a: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white">
                    <a:lumMod val="85000"/>
                  </a:prstClr>
                </a:solidFill>
                <a:effectLst/>
                <a:uLnTx/>
                <a:uFillTx/>
                <a:latin typeface="Calibri"/>
                <a:ea typeface="+mn-ea"/>
                <a:cs typeface="+mn-cs"/>
              </a:rPr>
              <a:t>Prior to allowing anyone to hunt, each attendee will be required to:</a:t>
            </a:r>
          </a:p>
          <a:p>
            <a:pPr marL="800100" marR="0" lvl="1"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white">
                    <a:lumMod val="85000"/>
                  </a:prstClr>
                </a:solidFill>
                <a:effectLst/>
                <a:uLnTx/>
                <a:uFillTx/>
                <a:latin typeface="Calibri"/>
                <a:ea typeface="+mn-ea"/>
                <a:cs typeface="+mn-cs"/>
              </a:rPr>
              <a:t>Sign a liability waiver </a:t>
            </a:r>
          </a:p>
          <a:p>
            <a:pPr marL="800100" marR="0" lvl="1"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white">
                    <a:lumMod val="85000"/>
                  </a:prstClr>
                </a:solidFill>
                <a:effectLst/>
                <a:uLnTx/>
                <a:uFillTx/>
                <a:latin typeface="Calibri"/>
                <a:ea typeface="+mn-ea"/>
                <a:cs typeface="+mn-cs"/>
              </a:rPr>
              <a:t>Show a Valid Hunting License for the state of KY.</a:t>
            </a: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endParaRPr kumimoji="0" lang="en-US" sz="1000" b="0" i="0" u="none" strike="noStrike" kern="1200" cap="none" spc="0" normalizeH="0" baseline="0" noProof="0" dirty="0">
              <a:ln>
                <a:noFill/>
              </a:ln>
              <a:solidFill>
                <a:prstClr val="white">
                  <a:lumMod val="85000"/>
                </a:prstClr>
              </a:solidFill>
              <a:effectLst/>
              <a:uLnTx/>
              <a:uFillTx/>
              <a:latin typeface="Calibri"/>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white">
                    <a:lumMod val="85000"/>
                  </a:prstClr>
                </a:solidFill>
                <a:effectLst/>
                <a:uLnTx/>
                <a:uFillTx/>
                <a:latin typeface="Calibri"/>
                <a:ea typeface="+mn-ea"/>
                <a:cs typeface="+mn-cs"/>
              </a:rPr>
              <a:t>A Kentucky hunting license is available for purchase on-line by clicking the attached DNR logo.</a:t>
            </a: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endParaRPr kumimoji="0" lang="en-US" sz="900" b="0" i="0" u="none" strike="noStrike" kern="1200" cap="none" spc="0" normalizeH="0" baseline="0" noProof="0" dirty="0">
              <a:ln>
                <a:noFill/>
              </a:ln>
              <a:solidFill>
                <a:prstClr val="white">
                  <a:lumMod val="85000"/>
                </a:prstClr>
              </a:solidFill>
              <a:effectLst/>
              <a:uLnTx/>
              <a:uFillTx/>
              <a:latin typeface="Calibri"/>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endParaRPr kumimoji="0" lang="en-US" altLang="en-US" sz="900" b="0" i="0" u="none" strike="noStrike" kern="1200" cap="none" spc="0" normalizeH="0" baseline="0" noProof="0" dirty="0">
              <a:ln>
                <a:noFill/>
              </a:ln>
              <a:solidFill>
                <a:prstClr val="white">
                  <a:lumMod val="85000"/>
                </a:prstClr>
              </a:solidFill>
              <a:effectLst/>
              <a:uLnTx/>
              <a:uFillTx/>
              <a:latin typeface="Arial" charset="0"/>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endParaRPr kumimoji="0" lang="en-US" altLang="en-US" sz="2400" b="1" i="0" u="none" strike="noStrike" kern="1200" cap="none" spc="0" normalizeH="0" baseline="0" noProof="0" dirty="0">
              <a:ln>
                <a:noFill/>
              </a:ln>
              <a:solidFill>
                <a:prstClr val="white">
                  <a:lumMod val="85000"/>
                </a:prstClr>
              </a:solidFill>
              <a:effectLst/>
              <a:uLnTx/>
              <a:uFillTx/>
              <a:latin typeface="Calibri"/>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en-US" altLang="en-US" sz="2400" b="1" i="0" u="none" strike="noStrike" kern="1200" cap="none" spc="0" normalizeH="0" baseline="0" noProof="0" dirty="0">
                <a:ln>
                  <a:noFill/>
                </a:ln>
                <a:solidFill>
                  <a:prstClr val="white">
                    <a:lumMod val="85000"/>
                  </a:prstClr>
                </a:solidFill>
                <a:effectLst/>
                <a:uLnTx/>
                <a:uFillTx/>
                <a:latin typeface="Calibri"/>
                <a:ea typeface="+mn-ea"/>
                <a:cs typeface="+mn-cs"/>
              </a:rPr>
              <a:t>Note</a:t>
            </a:r>
            <a:r>
              <a:rPr kumimoji="0" lang="en-US" altLang="en-US" sz="2400" b="0" i="0" u="none" strike="noStrike" kern="1200" cap="none" spc="0" normalizeH="0" baseline="0" noProof="0" dirty="0">
                <a:ln>
                  <a:noFill/>
                </a:ln>
                <a:solidFill>
                  <a:prstClr val="white">
                    <a:lumMod val="85000"/>
                  </a:prstClr>
                </a:solidFill>
                <a:effectLst/>
                <a:uLnTx/>
                <a:uFillTx/>
                <a:latin typeface="Calibri"/>
                <a:ea typeface="+mn-ea"/>
                <a:cs typeface="+mn-cs"/>
              </a:rPr>
              <a:t> - If you violate a game law, you will be 	             asked to leave the retreat without refund</a:t>
            </a:r>
            <a:r>
              <a:rPr kumimoji="0" lang="en-US" altLang="en-US" sz="2400" b="0" i="0" u="none" strike="noStrike" kern="1200" cap="none" spc="0" normalizeH="0" baseline="0" noProof="0" dirty="0">
                <a:ln>
                  <a:noFill/>
                </a:ln>
                <a:solidFill>
                  <a:prstClr val="white">
                    <a:lumMod val="85000"/>
                  </a:prstClr>
                </a:solidFill>
                <a:effectLst/>
                <a:uLnTx/>
                <a:uFillTx/>
                <a:latin typeface="Arial" charset="0"/>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 </a:t>
            </a:r>
          </a:p>
        </p:txBody>
      </p:sp>
      <p:cxnSp>
        <p:nvCxnSpPr>
          <p:cNvPr id="11" name="Straight Arrow Connector 10">
            <a:extLst>
              <a:ext uri="{FF2B5EF4-FFF2-40B4-BE49-F238E27FC236}">
                <a16:creationId xmlns:a16="http://schemas.microsoft.com/office/drawing/2014/main" id="{BE30311E-D730-4504-D3F0-F440A2966018}"/>
              </a:ext>
            </a:extLst>
          </p:cNvPr>
          <p:cNvCxnSpPr/>
          <p:nvPr/>
        </p:nvCxnSpPr>
        <p:spPr>
          <a:xfrm>
            <a:off x="3429000" y="4876800"/>
            <a:ext cx="2819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8">
            <a:extLst>
              <a:ext uri="{FF2B5EF4-FFF2-40B4-BE49-F238E27FC236}">
                <a16:creationId xmlns:a16="http://schemas.microsoft.com/office/drawing/2014/main" id="{875122E1-69D8-5428-27F2-F6BF3D5E56B3}"/>
              </a:ext>
            </a:extLst>
          </p:cNvPr>
          <p:cNvSpPr txBox="1">
            <a:spLocks noChangeArrowheads="1"/>
          </p:cNvSpPr>
          <p:nvPr/>
        </p:nvSpPr>
        <p:spPr bwMode="auto">
          <a:xfrm>
            <a:off x="0" y="6396038"/>
            <a:ext cx="9144000" cy="46196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EEECE1">
                    <a:lumMod val="50000"/>
                  </a:srgbClr>
                </a:solidFill>
                <a:effectLst/>
                <a:uLnTx/>
                <a:uFillTx/>
                <a:latin typeface="Calibri"/>
                <a:ea typeface="+mn-ea"/>
                <a:cs typeface="+mn-cs"/>
              </a:rPr>
              <a:t>IronmanOutdoors.org</a:t>
            </a:r>
          </a:p>
        </p:txBody>
      </p:sp>
      <p:pic>
        <p:nvPicPr>
          <p:cNvPr id="15365" name="Picture 5" descr="IO_final.png">
            <a:extLst>
              <a:ext uri="{FF2B5EF4-FFF2-40B4-BE49-F238E27FC236}">
                <a16:creationId xmlns:a16="http://schemas.microsoft.com/office/drawing/2014/main" id="{832E6BFC-1904-E63D-5E2B-60A5E4D0A3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28956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descr="logo">
            <a:hlinkClick r:id="rId4"/>
            <a:extLst>
              <a:ext uri="{FF2B5EF4-FFF2-40B4-BE49-F238E27FC236}">
                <a16:creationId xmlns:a16="http://schemas.microsoft.com/office/drawing/2014/main" id="{F45BFE7C-7E58-11FC-8C3A-A76C346D7B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567238"/>
            <a:ext cx="1504950"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0EE54A3D-2E07-DB3C-AAE5-BE5B4AFD3555}"/>
              </a:ext>
            </a:extLst>
          </p:cNvPr>
          <p:cNvSpPr txBox="1">
            <a:spLocks noChangeArrowheads="1"/>
          </p:cNvSpPr>
          <p:nvPr/>
        </p:nvSpPr>
        <p:spPr bwMode="auto">
          <a:xfrm>
            <a:off x="1752600" y="1981200"/>
            <a:ext cx="5715000" cy="4068763"/>
          </a:xfrm>
          <a:prstGeom prst="rect">
            <a:avLst/>
          </a:prstGeom>
          <a:noFill/>
          <a:ln>
            <a:noFill/>
          </a:ln>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800100" indent="-3429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Calibri"/>
                <a:ea typeface="+mn-ea"/>
                <a:cs typeface="+mn-cs"/>
              </a:rPr>
              <a:t>All Bucks Harvested Must Have at least 4 points on one side and minimum inside spread of at least 15 inches.    </a:t>
            </a:r>
          </a:p>
          <a:p>
            <a:pPr marL="0" marR="0" lvl="0" indent="0" algn="ctr" defTabSz="914400" rtl="0" eaLnBrk="1" fontAlgn="base" latinLnBrk="0" hangingPunct="1">
              <a:lnSpc>
                <a:spcPct val="80000"/>
              </a:lnSpc>
              <a:spcBef>
                <a:spcPct val="20000"/>
              </a:spcBef>
              <a:spcAft>
                <a:spcPct val="0"/>
              </a:spcAft>
              <a:buClrTx/>
              <a:buSzTx/>
              <a:buFont typeface="Arial" charset="0"/>
              <a:buNone/>
              <a:tabLst/>
              <a:defRPr/>
            </a:pPr>
            <a:endParaRPr kumimoji="0" lang="en-US" altLang="en-US" sz="24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ctr" defTabSz="914400" rtl="0" eaLnBrk="1" fontAlgn="base" latinLnBrk="0" hangingPunct="1">
              <a:lnSpc>
                <a:spcPct val="80000"/>
              </a:lnSpc>
              <a:spcBef>
                <a:spcPct val="20000"/>
              </a:spcBef>
              <a:spcAft>
                <a:spcPct val="0"/>
              </a:spcAft>
              <a:buClrTx/>
              <a:buSzTx/>
              <a:buFont typeface="Arial" charset="0"/>
              <a:buChar char="•"/>
              <a:tabLst/>
              <a:defRPr/>
            </a:pPr>
            <a:r>
              <a:rPr kumimoji="0" lang="en-US" altLang="en-US" sz="2400" b="0" i="0" u="none" strike="noStrike" kern="1200" cap="none" spc="0" normalizeH="0" baseline="0" noProof="0" dirty="0">
                <a:ln>
                  <a:noFill/>
                </a:ln>
                <a:solidFill>
                  <a:srgbClr val="FF0000"/>
                </a:solidFill>
                <a:effectLst/>
                <a:uLnTx/>
                <a:uFillTx/>
                <a:latin typeface="Calibri"/>
                <a:ea typeface="+mn-ea"/>
                <a:cs typeface="+mn-cs"/>
              </a:rPr>
              <a:t>The penalty for shooting a buck with less than the required minimum size </a:t>
            </a:r>
            <a:r>
              <a:rPr kumimoji="0" lang="en-US" altLang="en-US" sz="2400" b="1" i="0" u="none" strike="noStrike" kern="1200" cap="none" spc="0" normalizeH="0" baseline="0" noProof="0" dirty="0">
                <a:ln>
                  <a:noFill/>
                </a:ln>
                <a:solidFill>
                  <a:srgbClr val="FF0000"/>
                </a:solidFill>
                <a:effectLst/>
                <a:uLnTx/>
                <a:uFillTx/>
                <a:latin typeface="Calibri"/>
                <a:ea typeface="+mn-ea"/>
                <a:cs typeface="+mn-cs"/>
              </a:rPr>
              <a:t>is $500</a:t>
            </a:r>
            <a:r>
              <a:rPr kumimoji="0" lang="en-US" altLang="en-US" sz="2400" b="0" i="0" u="none" strike="noStrike" kern="1200" cap="none" spc="0" normalizeH="0" baseline="0" noProof="0" dirty="0">
                <a:ln>
                  <a:noFill/>
                </a:ln>
                <a:solidFill>
                  <a:srgbClr val="FF0000"/>
                </a:solidFill>
                <a:effectLst/>
                <a:uLnTx/>
                <a:uFillTx/>
                <a:latin typeface="Calibri"/>
                <a:ea typeface="+mn-ea"/>
                <a:cs typeface="+mn-cs"/>
              </a:rPr>
              <a:t>. </a:t>
            </a:r>
          </a:p>
          <a:p>
            <a:pPr marL="342900" marR="0" lvl="0" indent="-342900" algn="ctr" defTabSz="914400" rtl="0" eaLnBrk="1" fontAlgn="base" latinLnBrk="0" hangingPunct="1">
              <a:lnSpc>
                <a:spcPct val="80000"/>
              </a:lnSpc>
              <a:spcBef>
                <a:spcPct val="20000"/>
              </a:spcBef>
              <a:spcAft>
                <a:spcPct val="0"/>
              </a:spcAft>
              <a:buClrTx/>
              <a:buSzTx/>
              <a:buFont typeface="Arial" charset="0"/>
              <a:buChar char="•"/>
              <a:tabLst/>
              <a:defRPr/>
            </a:pPr>
            <a:endParaRPr kumimoji="0" lang="en-US" altLang="en-US" sz="2000" b="1" i="0" u="sng" strike="noStrike" kern="1200" cap="none" spc="0" normalizeH="0" baseline="0" noProof="0" dirty="0">
              <a:ln>
                <a:noFill/>
              </a:ln>
              <a:solidFill>
                <a:prstClr val="white"/>
              </a:solidFill>
              <a:effectLst/>
              <a:uLnTx/>
              <a:uFillTx/>
              <a:latin typeface="Calibri"/>
              <a:ea typeface="+mn-ea"/>
              <a:cs typeface="+mn-cs"/>
            </a:endParaRPr>
          </a:p>
          <a:p>
            <a:pPr marL="342900" marR="0" lvl="0" indent="-342900" algn="ctr" defTabSz="914400" rtl="0" eaLnBrk="1" fontAlgn="base" latinLnBrk="0" hangingPunct="1">
              <a:lnSpc>
                <a:spcPct val="80000"/>
              </a:lnSpc>
              <a:spcBef>
                <a:spcPct val="20000"/>
              </a:spcBef>
              <a:spcAft>
                <a:spcPct val="0"/>
              </a:spcAft>
              <a:buClrTx/>
              <a:buSzTx/>
              <a:buFont typeface="Arial" charset="0"/>
              <a:buChar char="•"/>
              <a:tabLst/>
              <a:defRPr/>
            </a:pPr>
            <a:r>
              <a:rPr kumimoji="0" lang="en-US" altLang="en-US" sz="2000" b="1" i="0" u="sng" strike="noStrike" kern="1200" cap="none" spc="0" normalizeH="0" baseline="0" noProof="0" dirty="0">
                <a:ln>
                  <a:noFill/>
                </a:ln>
                <a:solidFill>
                  <a:prstClr val="white"/>
                </a:solidFill>
                <a:effectLst/>
                <a:uLnTx/>
                <a:uFillTx/>
                <a:latin typeface="Calibri"/>
                <a:ea typeface="+mn-ea"/>
                <a:cs typeface="+mn-cs"/>
              </a:rPr>
              <a:t>Payment will be collected before you leave the retreat.  </a:t>
            </a:r>
          </a:p>
          <a:p>
            <a:pPr marL="342900" marR="0" lvl="0" indent="-342900" algn="ctr" defTabSz="914400" rtl="0" eaLnBrk="1" fontAlgn="base" latinLnBrk="0" hangingPunct="1">
              <a:lnSpc>
                <a:spcPct val="80000"/>
              </a:lnSpc>
              <a:spcBef>
                <a:spcPct val="20000"/>
              </a:spcBef>
              <a:spcAft>
                <a:spcPct val="0"/>
              </a:spcAft>
              <a:buClrTx/>
              <a:buSzTx/>
              <a:buFont typeface="Arial" charset="0"/>
              <a:buChar char="•"/>
              <a:tabLst/>
              <a:defRPr/>
            </a:pPr>
            <a:r>
              <a:rPr kumimoji="0" lang="en-US" altLang="en-US" sz="2000" b="0" i="0" u="none" strike="noStrike" kern="1200" cap="none" spc="0" normalizeH="0" baseline="0" noProof="0" dirty="0">
                <a:ln>
                  <a:noFill/>
                </a:ln>
                <a:solidFill>
                  <a:prstClr val="white"/>
                </a:solidFill>
                <a:effectLst/>
                <a:uLnTx/>
                <a:uFillTx/>
                <a:latin typeface="Calibri"/>
                <a:ea typeface="+mn-ea"/>
                <a:cs typeface="+mn-cs"/>
              </a:rPr>
              <a:t>Note:  once you draw blood on a buck you are done hunting for bucks on that retreat (even if we don’t find it). </a:t>
            </a:r>
          </a:p>
          <a:p>
            <a:pPr marL="0" marR="0" lvl="0" indent="0" algn="ctr" defTabSz="914400" rtl="0" eaLnBrk="1" fontAlgn="base" latinLnBrk="0" hangingPunct="1">
              <a:lnSpc>
                <a:spcPct val="80000"/>
              </a:lnSpc>
              <a:spcBef>
                <a:spcPct val="20000"/>
              </a:spcBef>
              <a:spcAft>
                <a:spcPct val="0"/>
              </a:spcAft>
              <a:buClrTx/>
              <a:buSzTx/>
              <a:buFont typeface="Arial" charset="0"/>
              <a:buNone/>
              <a:tabLst/>
              <a:defRPr/>
            </a:pPr>
            <a:endParaRPr kumimoji="0" lang="en-US" altLang="en-US" sz="2000" b="1" i="0" u="sng" strike="noStrike" kern="1200" cap="none" spc="0" normalizeH="0" baseline="0" noProof="0" dirty="0">
              <a:ln>
                <a:noFill/>
              </a:ln>
              <a:solidFill>
                <a:prstClr val="white"/>
              </a:solidFill>
              <a:effectLst/>
              <a:uLnTx/>
              <a:uFillTx/>
              <a:latin typeface="Calibri"/>
              <a:ea typeface="+mn-ea"/>
              <a:cs typeface="+mn-cs"/>
            </a:endParaRPr>
          </a:p>
          <a:p>
            <a:pPr marL="457200" marR="0" lvl="1" indent="0" algn="l" defTabSz="914400" rtl="0" eaLnBrk="1" fontAlgn="base" latinLnBrk="0" hangingPunct="1">
              <a:lnSpc>
                <a:spcPct val="80000"/>
              </a:lnSpc>
              <a:spcBef>
                <a:spcPct val="20000"/>
              </a:spcBef>
              <a:spcAft>
                <a:spcPct val="0"/>
              </a:spcAft>
              <a:buClrTx/>
              <a:buSzTx/>
              <a:buFont typeface="Arial" charset="0"/>
              <a:buNone/>
              <a:tabLst/>
              <a:defRPr/>
            </a:pPr>
            <a:endParaRPr kumimoji="0" lang="en-US" alt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8">
            <a:extLst>
              <a:ext uri="{FF2B5EF4-FFF2-40B4-BE49-F238E27FC236}">
                <a16:creationId xmlns:a16="http://schemas.microsoft.com/office/drawing/2014/main" id="{4993F816-BC73-CABF-C4EC-AD208520BC15}"/>
              </a:ext>
            </a:extLst>
          </p:cNvPr>
          <p:cNvSpPr txBox="1">
            <a:spLocks noChangeArrowheads="1"/>
          </p:cNvSpPr>
          <p:nvPr/>
        </p:nvSpPr>
        <p:spPr bwMode="auto">
          <a:xfrm>
            <a:off x="0" y="6396038"/>
            <a:ext cx="9144000" cy="461962"/>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EEECE1">
                    <a:lumMod val="50000"/>
                  </a:srgbClr>
                </a:solidFill>
                <a:effectLst/>
                <a:uLnTx/>
                <a:uFillTx/>
                <a:latin typeface="Calibri"/>
                <a:ea typeface="+mn-ea"/>
                <a:cs typeface="+mn-cs"/>
              </a:rPr>
              <a:t>IronmanOutdoors.org</a:t>
            </a:r>
          </a:p>
        </p:txBody>
      </p:sp>
      <p:pic>
        <p:nvPicPr>
          <p:cNvPr id="23556" name="Picture 5">
            <a:extLst>
              <a:ext uri="{FF2B5EF4-FFF2-40B4-BE49-F238E27FC236}">
                <a16:creationId xmlns:a16="http://schemas.microsoft.com/office/drawing/2014/main" id="{F274CE16-F9B5-AF25-821F-388FADEA72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28956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C0E53693-1AE2-1FB0-17F0-FF71BD6AE8A1}"/>
              </a:ext>
            </a:extLst>
          </p:cNvPr>
          <p:cNvSpPr txBox="1">
            <a:spLocks noChangeArrowheads="1"/>
          </p:cNvSpPr>
          <p:nvPr/>
        </p:nvSpPr>
        <p:spPr bwMode="auto">
          <a:xfrm>
            <a:off x="1257300" y="2434828"/>
            <a:ext cx="3943350" cy="3051572"/>
          </a:xfrm>
          <a:prstGeom prst="rect">
            <a:avLst/>
          </a:prstGeom>
          <a:noFill/>
          <a:ln>
            <a:noFill/>
          </a:ln>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800100" indent="-34290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57175" indent="-257175" defTabSz="685800" eaLnBrk="1" fontAlgn="base" hangingPunct="1">
              <a:lnSpc>
                <a:spcPct val="80000"/>
              </a:lnSpc>
              <a:spcAft>
                <a:spcPct val="0"/>
              </a:spcAft>
              <a:buClrTx/>
              <a:buNone/>
              <a:defRPr/>
            </a:pPr>
            <a:r>
              <a:rPr lang="en-US" altLang="en-US" sz="1800" b="1" kern="1200" dirty="0">
                <a:solidFill>
                  <a:prstClr val="white"/>
                </a:solidFill>
                <a:latin typeface="Calibri"/>
                <a:ea typeface="+mn-ea"/>
              </a:rPr>
              <a:t>Button Bucks (read carefully)</a:t>
            </a:r>
          </a:p>
          <a:p>
            <a:pPr marL="0" indent="0" defTabSz="685800" eaLnBrk="1" fontAlgn="base" hangingPunct="1">
              <a:lnSpc>
                <a:spcPct val="80000"/>
              </a:lnSpc>
              <a:spcAft>
                <a:spcPct val="0"/>
              </a:spcAft>
              <a:buClrTx/>
              <a:buNone/>
              <a:defRPr/>
            </a:pPr>
            <a:r>
              <a:rPr lang="en-US" altLang="en-US" sz="1800" kern="1200" dirty="0">
                <a:solidFill>
                  <a:prstClr val="white"/>
                </a:solidFill>
                <a:latin typeface="Calibri"/>
                <a:ea typeface="+mn-ea"/>
              </a:rPr>
              <a:t>If you shoot a button buck on this retreat, it will count as your buck harvest for the retreat.  Or, if you elect to continue hunting for a trophy buck, a fine of $500 will be collected if you harvest another buck.      </a:t>
            </a:r>
          </a:p>
          <a:p>
            <a:pPr marL="257175" indent="-257175" defTabSz="685800" eaLnBrk="1" fontAlgn="base" hangingPunct="1">
              <a:lnSpc>
                <a:spcPct val="80000"/>
              </a:lnSpc>
              <a:spcAft>
                <a:spcPct val="0"/>
              </a:spcAft>
              <a:buClrTx/>
              <a:defRPr/>
            </a:pPr>
            <a:endParaRPr lang="en-US" altLang="en-US" sz="1500" b="1" u="sng" kern="1200" dirty="0">
              <a:solidFill>
                <a:prstClr val="white"/>
              </a:solidFill>
              <a:latin typeface="Calibri"/>
              <a:ea typeface="+mn-ea"/>
            </a:endParaRPr>
          </a:p>
          <a:p>
            <a:pPr marL="257175" indent="-257175" defTabSz="685800" eaLnBrk="1" fontAlgn="base" hangingPunct="1">
              <a:lnSpc>
                <a:spcPct val="80000"/>
              </a:lnSpc>
              <a:spcAft>
                <a:spcPct val="0"/>
              </a:spcAft>
              <a:buClrTx/>
              <a:defRPr/>
            </a:pPr>
            <a:r>
              <a:rPr lang="en-US" altLang="en-US" sz="1500" b="1" u="sng" kern="1200" dirty="0">
                <a:solidFill>
                  <a:prstClr val="white"/>
                </a:solidFill>
                <a:latin typeface="Calibri"/>
                <a:ea typeface="+mn-ea"/>
              </a:rPr>
              <a:t>Payment will be collected before you leave the retreat.   </a:t>
            </a:r>
          </a:p>
          <a:p>
            <a:pPr marL="342900" lvl="1" indent="0" defTabSz="685800" eaLnBrk="1" fontAlgn="base" hangingPunct="1">
              <a:lnSpc>
                <a:spcPct val="80000"/>
              </a:lnSpc>
              <a:spcAft>
                <a:spcPct val="0"/>
              </a:spcAft>
              <a:buClrTx/>
              <a:buNone/>
              <a:defRPr/>
            </a:pPr>
            <a:endParaRPr lang="en-US" altLang="en-US" sz="1800" kern="1200" dirty="0">
              <a:solidFill>
                <a:prstClr val="white"/>
              </a:solidFill>
              <a:latin typeface="Calibri"/>
              <a:ea typeface="+mn-ea"/>
            </a:endParaRPr>
          </a:p>
        </p:txBody>
      </p:sp>
      <p:sp>
        <p:nvSpPr>
          <p:cNvPr id="7" name="TextBox 8">
            <a:extLst>
              <a:ext uri="{FF2B5EF4-FFF2-40B4-BE49-F238E27FC236}">
                <a16:creationId xmlns:a16="http://schemas.microsoft.com/office/drawing/2014/main" id="{46E20470-0DA4-2934-39EF-6379B9B45DAE}"/>
              </a:ext>
            </a:extLst>
          </p:cNvPr>
          <p:cNvSpPr txBox="1">
            <a:spLocks noChangeArrowheads="1"/>
          </p:cNvSpPr>
          <p:nvPr/>
        </p:nvSpPr>
        <p:spPr bwMode="auto">
          <a:xfrm>
            <a:off x="1143000" y="5654279"/>
            <a:ext cx="6858000" cy="369332"/>
          </a:xfrm>
          <a:prstGeom prst="rect">
            <a:avLst/>
          </a:prstGeom>
          <a:noFill/>
          <a:ln w="9525">
            <a:noFill/>
            <a:miter lim="800000"/>
            <a:headEnd/>
            <a:tailEnd/>
          </a:ln>
        </p:spPr>
        <p:txBody>
          <a:bodyPr>
            <a:spAutoFit/>
          </a:bodyPr>
          <a:lstStyle/>
          <a:p>
            <a:pPr algn="ctr" defTabSz="685800" fontAlgn="base">
              <a:spcBef>
                <a:spcPct val="0"/>
              </a:spcBef>
              <a:spcAft>
                <a:spcPct val="0"/>
              </a:spcAft>
              <a:buClrTx/>
              <a:defRPr/>
            </a:pPr>
            <a:r>
              <a:rPr lang="en-US" sz="1800" b="1" i="1" kern="1200" dirty="0">
                <a:solidFill>
                  <a:srgbClr val="EEECE1">
                    <a:lumMod val="50000"/>
                  </a:srgbClr>
                </a:solidFill>
                <a:latin typeface="Calibri"/>
                <a:ea typeface="+mn-ea"/>
              </a:rPr>
              <a:t>IronmanOutdoors.org</a:t>
            </a:r>
          </a:p>
        </p:txBody>
      </p:sp>
      <p:pic>
        <p:nvPicPr>
          <p:cNvPr id="25604" name="Picture 5">
            <a:extLst>
              <a:ext uri="{FF2B5EF4-FFF2-40B4-BE49-F238E27FC236}">
                <a16:creationId xmlns:a16="http://schemas.microsoft.com/office/drawing/2014/main" id="{78A735B7-F6C2-0627-E674-577388EE4F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14450"/>
            <a:ext cx="2171700" cy="74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Hot Topic: New Light on Button Buck Harvest | Mossy Oak">
            <a:extLst>
              <a:ext uri="{FF2B5EF4-FFF2-40B4-BE49-F238E27FC236}">
                <a16:creationId xmlns:a16="http://schemas.microsoft.com/office/drawing/2014/main" id="{D0E6C87D-B4E4-6F19-C025-0219124CA152}"/>
              </a:ext>
            </a:extLst>
          </p:cNvPr>
          <p:cNvPicPr>
            <a:picLocks noChangeAspect="1" noChangeArrowheads="1"/>
          </p:cNvPicPr>
          <p:nvPr/>
        </p:nvPicPr>
        <p:blipFill rotWithShape="1">
          <a:blip r:embed="rId4"/>
          <a:srcRect l="6874" r="2577" b="-1"/>
          <a:stretch/>
        </p:blipFill>
        <p:spPr bwMode="auto">
          <a:xfrm>
            <a:off x="5674464" y="1688902"/>
            <a:ext cx="2212237" cy="325754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1071</Words>
  <Application>Microsoft Office PowerPoint</Application>
  <PresentationFormat>On-screen Show (4:3)</PresentationFormat>
  <Paragraphs>157</Paragraphs>
  <Slides>19</Slides>
  <Notes>18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19</vt:i4>
      </vt:variant>
    </vt:vector>
  </HeadingPairs>
  <TitlesOfParts>
    <vt:vector size="28" baseType="lpstr">
      <vt:lpstr>Baskerville Old Face</vt:lpstr>
      <vt:lpstr>Arial Black</vt:lpstr>
      <vt:lpstr>Calibri</vt:lpstr>
      <vt:lpstr>Arial</vt:lpstr>
      <vt:lpstr>Office Theme</vt:lpstr>
      <vt:lpstr>2_Office Theme</vt:lpstr>
      <vt:lpstr>3_Office Theme</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if hunting from a treestand during the retreat, you must bring your own safety harness and wear it.  Safety lifelines will be attached to every stand.  </vt:lpstr>
      <vt:lpstr>PACKING LISTS</vt:lpstr>
      <vt:lpstr>Event Schedule</vt:lpstr>
      <vt:lpstr>Driving Directions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dc:creator>
  <cp:lastModifiedBy>Tyndall, Patrick</cp:lastModifiedBy>
  <cp:revision>19</cp:revision>
  <dcterms:created xsi:type="dcterms:W3CDTF">2008-11-15T03:57:00Z</dcterms:created>
  <dcterms:modified xsi:type="dcterms:W3CDTF">2024-03-11T13:30:51Z</dcterms:modified>
</cp:coreProperties>
</file>