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2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0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9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5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9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6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28C8-4090-42C9-8C85-339226C869BF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ED061-C593-4AFC-BE10-0F93EE680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2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6971" y="179987"/>
            <a:ext cx="9405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Remington Schools </a:t>
            </a:r>
            <a:r>
              <a:rPr lang="en-US" sz="32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Have Resumed </a:t>
            </a:r>
            <a:r>
              <a:rPr lang="en-US" sz="32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and </a:t>
            </a:r>
            <a:r>
              <a:rPr lang="en-US" sz="32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Need Our Help</a:t>
            </a:r>
            <a:endParaRPr lang="en-US" sz="32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664" y="2015253"/>
            <a:ext cx="120693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Ink Free" panose="03080402000500000000" pitchFamily="66" charset="0"/>
              </a:rPr>
              <a:t>From Sunday, Sept. 6</a:t>
            </a:r>
            <a:r>
              <a:rPr lang="en-US" sz="2800" b="1" baseline="30000" dirty="0" smtClean="0">
                <a:latin typeface="Ink Free" panose="03080402000500000000" pitchFamily="66" charset="0"/>
              </a:rPr>
              <a:t>th</a:t>
            </a:r>
            <a:r>
              <a:rPr lang="en-US" sz="2800" b="1" dirty="0" smtClean="0">
                <a:latin typeface="Ink Free" panose="03080402000500000000" pitchFamily="66" charset="0"/>
              </a:rPr>
              <a:t> – 27</a:t>
            </a:r>
            <a:r>
              <a:rPr lang="en-US" sz="2800" b="1" baseline="30000" dirty="0" smtClean="0">
                <a:latin typeface="Ink Free" panose="03080402000500000000" pitchFamily="66" charset="0"/>
              </a:rPr>
              <a:t>th</a:t>
            </a:r>
            <a:r>
              <a:rPr lang="en-US" sz="2800" b="1" dirty="0" smtClean="0">
                <a:latin typeface="Ink Free" panose="03080402000500000000" pitchFamily="66" charset="0"/>
              </a:rPr>
              <a:t> please provide the following items as </a:t>
            </a:r>
          </a:p>
          <a:p>
            <a:r>
              <a:rPr lang="en-US" sz="2800" b="1" dirty="0" smtClean="0">
                <a:latin typeface="Ink Free" panose="03080402000500000000" pitchFamily="66" charset="0"/>
              </a:rPr>
              <a:t>suggested by </a:t>
            </a:r>
            <a:r>
              <a:rPr lang="en-US" sz="2800" b="1" dirty="0" smtClean="0">
                <a:latin typeface="Ink Free" panose="03080402000500000000" pitchFamily="66" charset="0"/>
              </a:rPr>
              <a:t>Kathy (school nurse) </a:t>
            </a:r>
            <a:r>
              <a:rPr lang="en-US" sz="2800" b="1" dirty="0" smtClean="0">
                <a:latin typeface="Ink Free" panose="03080402000500000000" pitchFamily="66" charset="0"/>
              </a:rPr>
              <a:t>&amp; Nancy Day. These are items they really </a:t>
            </a:r>
          </a:p>
          <a:p>
            <a:r>
              <a:rPr lang="en-US" sz="2800" b="1" dirty="0" smtClean="0">
                <a:latin typeface="Ink Free" panose="03080402000500000000" pitchFamily="66" charset="0"/>
              </a:rPr>
              <a:t>need going forward:</a:t>
            </a:r>
          </a:p>
          <a:p>
            <a:endParaRPr lang="en-US" sz="2400" b="1" dirty="0">
              <a:latin typeface="Ink Free" panose="03080402000500000000" pitchFamily="66" charset="0"/>
            </a:endParaRPr>
          </a:p>
          <a:p>
            <a:r>
              <a:rPr lang="en-US" sz="2800" b="1" dirty="0" smtClean="0">
                <a:latin typeface="Ink Free" panose="03080402000500000000" pitchFamily="66" charset="0"/>
              </a:rPr>
              <a:t>Disinfectant Wipes</a:t>
            </a:r>
            <a:r>
              <a:rPr lang="en-US" sz="2800" b="1" dirty="0" smtClean="0">
                <a:latin typeface="Ink Free" panose="03080402000500000000" pitchFamily="66" charset="0"/>
              </a:rPr>
              <a:t>					</a:t>
            </a:r>
            <a:r>
              <a:rPr lang="en-US" sz="2800" b="1" dirty="0" smtClean="0">
                <a:latin typeface="Ink Free" panose="03080402000500000000" pitchFamily="66" charset="0"/>
              </a:rPr>
              <a:t>Hand </a:t>
            </a:r>
            <a:r>
              <a:rPr lang="en-US" sz="2800" b="1" dirty="0" smtClean="0">
                <a:latin typeface="Ink Free" panose="03080402000500000000" pitchFamily="66" charset="0"/>
              </a:rPr>
              <a:t>held pencil sharpeners</a:t>
            </a:r>
          </a:p>
          <a:p>
            <a:r>
              <a:rPr lang="en-US" sz="2800" b="1" dirty="0" smtClean="0">
                <a:latin typeface="Ink Free" panose="03080402000500000000" pitchFamily="66" charset="0"/>
              </a:rPr>
              <a:t>Paper towels						Little kids underwear</a:t>
            </a:r>
          </a:p>
          <a:p>
            <a:r>
              <a:rPr lang="en-US" sz="2800" b="1" dirty="0" smtClean="0">
                <a:latin typeface="Ink Free" panose="03080402000500000000" pitchFamily="66" charset="0"/>
              </a:rPr>
              <a:t>Hand Sanitizer						Little kids socks</a:t>
            </a:r>
          </a:p>
          <a:p>
            <a:r>
              <a:rPr lang="en-US" sz="2800" b="1" dirty="0">
                <a:latin typeface="Ink Free" panose="03080402000500000000" pitchFamily="66" charset="0"/>
              </a:rPr>
              <a:t>D</a:t>
            </a:r>
            <a:r>
              <a:rPr lang="en-US" sz="2800" b="1" dirty="0" smtClean="0">
                <a:latin typeface="Ink Free" panose="03080402000500000000" pitchFamily="66" charset="0"/>
              </a:rPr>
              <a:t>isinfectant </a:t>
            </a:r>
            <a:r>
              <a:rPr lang="en-US" sz="2800" b="1" dirty="0" smtClean="0">
                <a:latin typeface="Ink Free" panose="03080402000500000000" pitchFamily="66" charset="0"/>
              </a:rPr>
              <a:t>aerosol spray	</a:t>
            </a:r>
            <a:r>
              <a:rPr lang="en-US" sz="2800" b="1" dirty="0" smtClean="0">
                <a:latin typeface="Ink Free" panose="03080402000500000000" pitchFamily="66" charset="0"/>
              </a:rPr>
              <a:t>			Dry </a:t>
            </a:r>
            <a:r>
              <a:rPr lang="en-US" sz="2800" b="1" dirty="0" smtClean="0">
                <a:latin typeface="Ink Free" panose="03080402000500000000" pitchFamily="66" charset="0"/>
              </a:rPr>
              <a:t>eraser markers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747" y="5690717"/>
            <a:ext cx="10172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Thank you for helping our community kids and our schools!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162909" y="863557"/>
            <a:ext cx="118686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0" dirty="0" smtClean="0">
                <a:solidFill>
                  <a:srgbClr val="222222"/>
                </a:solidFill>
                <a:effectLst/>
              </a:rPr>
              <a:t>Psalm 63:7–8 “</a:t>
            </a:r>
            <a:r>
              <a:rPr lang="en-US" sz="2800" b="0" i="1" dirty="0" smtClean="0">
                <a:solidFill>
                  <a:srgbClr val="222222"/>
                </a:solidFill>
                <a:effectLst/>
              </a:rPr>
              <a:t>For You have been my help,</a:t>
            </a:r>
            <a:r>
              <a:rPr lang="en-US" sz="2800" dirty="0">
                <a:solidFill>
                  <a:srgbClr val="222222"/>
                </a:solidFill>
              </a:rPr>
              <a:t> </a:t>
            </a:r>
            <a:r>
              <a:rPr lang="en-US" sz="2800" b="0" i="1" dirty="0" smtClean="0">
                <a:solidFill>
                  <a:srgbClr val="222222"/>
                </a:solidFill>
                <a:effectLst/>
              </a:rPr>
              <a:t>And in the shadow of Your wings I sing for joy.</a:t>
            </a:r>
            <a:r>
              <a:rPr lang="en-US" sz="2800" dirty="0">
                <a:solidFill>
                  <a:srgbClr val="222222"/>
                </a:solidFill>
              </a:rPr>
              <a:t> </a:t>
            </a:r>
            <a:r>
              <a:rPr lang="en-US" sz="2800" b="0" i="1" dirty="0" smtClean="0">
                <a:solidFill>
                  <a:srgbClr val="222222"/>
                </a:solidFill>
                <a:effectLst/>
              </a:rPr>
              <a:t>My soul clings to You;</a:t>
            </a:r>
            <a:r>
              <a:rPr lang="en-US" sz="2800" dirty="0">
                <a:solidFill>
                  <a:srgbClr val="222222"/>
                </a:solidFill>
              </a:rPr>
              <a:t> </a:t>
            </a:r>
            <a:r>
              <a:rPr lang="en-US" sz="2800" b="0" i="1" dirty="0" smtClean="0">
                <a:solidFill>
                  <a:srgbClr val="222222"/>
                </a:solidFill>
                <a:effectLst/>
              </a:rPr>
              <a:t>Your right hand upholds me.”</a:t>
            </a:r>
            <a:endParaRPr lang="en-US" sz="2800" b="0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312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Ink Free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8</cp:revision>
  <dcterms:created xsi:type="dcterms:W3CDTF">2020-08-19T19:29:35Z</dcterms:created>
  <dcterms:modified xsi:type="dcterms:W3CDTF">2020-08-20T18:58:53Z</dcterms:modified>
</cp:coreProperties>
</file>